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dd0f1066fe4e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0100da208741df"/>
  </p:sldMasterIdLst>
  <p:sldIdLst>
    <p:sldId xmlns:r="http://schemas.openxmlformats.org/officeDocument/2006/relationships" id="256" r:id="R518bea5f260f4d7f"/>
    <p:sldId xmlns:r="http://schemas.openxmlformats.org/officeDocument/2006/relationships" id="257" r:id="Rf5114119d39245dc"/>
    <p:sldId xmlns:r="http://schemas.openxmlformats.org/officeDocument/2006/relationships" id="258" r:id="R7e5dd8ca53944592"/>
    <p:sldId xmlns:r="http://schemas.openxmlformats.org/officeDocument/2006/relationships" id="259" r:id="R0317f65a186047fe"/>
    <p:sldId xmlns:r="http://schemas.openxmlformats.org/officeDocument/2006/relationships" id="260" r:id="R8164ec9181cc48eb"/>
    <p:sldId xmlns:r="http://schemas.openxmlformats.org/officeDocument/2006/relationships" id="261" r:id="R1da21d6e4a8b41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0100da208741df" /><Relationship Type="http://schemas.openxmlformats.org/officeDocument/2006/relationships/slide" Target="/ppt/slides/slide1.xml" Id="R518bea5f260f4d7f" /><Relationship Type="http://schemas.openxmlformats.org/officeDocument/2006/relationships/slide" Target="/ppt/slides/slide2.xml" Id="Rf5114119d39245dc" /><Relationship Type="http://schemas.openxmlformats.org/officeDocument/2006/relationships/slide" Target="/ppt/slides/slide3.xml" Id="R7e5dd8ca53944592" /><Relationship Type="http://schemas.openxmlformats.org/officeDocument/2006/relationships/slide" Target="/ppt/slides/slide4.xml" Id="R0317f65a186047fe" /><Relationship Type="http://schemas.openxmlformats.org/officeDocument/2006/relationships/slide" Target="/ppt/slides/slide5.xml" Id="R8164ec9181cc48eb" /><Relationship Type="http://schemas.openxmlformats.org/officeDocument/2006/relationships/slide" Target="/ppt/slides/slide6.xml" Id="R1da21d6e4a8b41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444e9ab6e74f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d1c2a7a1b45bb" /><Relationship Type="http://schemas.openxmlformats.org/officeDocument/2006/relationships/theme" Target="/ppt/slideMasters/theme/theme1.xml" Id="R8a77456aeebb4c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8d1c2a7a1b45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1d7ebc6794e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2513a978e4a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1185355c242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c552623964d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e27e0d08240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b1a550b9845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Solnørdalsvegen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992 084 723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