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d56b84b69841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a1d14b33c74513"/>
  </p:sldMasterIdLst>
  <p:sldIdLst>
    <p:sldId xmlns:r="http://schemas.openxmlformats.org/officeDocument/2006/relationships" id="256" r:id="R6ea06f0df7fa4a0a"/>
    <p:sldId xmlns:r="http://schemas.openxmlformats.org/officeDocument/2006/relationships" id="257" r:id="R80ef549a02554ba6"/>
    <p:sldId xmlns:r="http://schemas.openxmlformats.org/officeDocument/2006/relationships" id="258" r:id="R625beec423ef4525"/>
    <p:sldId xmlns:r="http://schemas.openxmlformats.org/officeDocument/2006/relationships" id="259" r:id="Rb4089317f8ed4814"/>
    <p:sldId xmlns:r="http://schemas.openxmlformats.org/officeDocument/2006/relationships" id="260" r:id="R748a671308c84877"/>
    <p:sldId xmlns:r="http://schemas.openxmlformats.org/officeDocument/2006/relationships" id="261" r:id="R3e4a3ea5ae134cbc"/>
    <p:sldId xmlns:r="http://schemas.openxmlformats.org/officeDocument/2006/relationships" id="262" r:id="R01cae775796d4d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a1d14b33c74513" /><Relationship Type="http://schemas.openxmlformats.org/officeDocument/2006/relationships/slide" Target="/ppt/slides/slide1.xml" Id="R6ea06f0df7fa4a0a" /><Relationship Type="http://schemas.openxmlformats.org/officeDocument/2006/relationships/slide" Target="/ppt/slides/slide2.xml" Id="R80ef549a02554ba6" /><Relationship Type="http://schemas.openxmlformats.org/officeDocument/2006/relationships/slide" Target="/ppt/slides/slide3.xml" Id="R625beec423ef4525" /><Relationship Type="http://schemas.openxmlformats.org/officeDocument/2006/relationships/slide" Target="/ppt/slides/slide4.xml" Id="Rb4089317f8ed4814" /><Relationship Type="http://schemas.openxmlformats.org/officeDocument/2006/relationships/slide" Target="/ppt/slides/slide5.xml" Id="R748a671308c84877" /><Relationship Type="http://schemas.openxmlformats.org/officeDocument/2006/relationships/slide" Target="/ppt/slides/slide6.xml" Id="R3e4a3ea5ae134cbc" /><Relationship Type="http://schemas.openxmlformats.org/officeDocument/2006/relationships/slide" Target="/ppt/slides/slide7.xml" Id="R01cae775796d4d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698bd08ad347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a2cd494874fd1" /><Relationship Type="http://schemas.openxmlformats.org/officeDocument/2006/relationships/theme" Target="/ppt/slideMasters/theme/theme1.xml" Id="R3d3e3236928843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1a2cd494874f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8f224765b4c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fb432bcaa4e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1e78bcb1849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e29dc121443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f136f9e9f43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19a23270a42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3fc7f776e43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JÆDEREN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JÆDEREN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2 192 104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224 923 233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226 006 277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PETTER HODNE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21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992 060 409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