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758539e80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2f8d60a1c4659"/>
  </p:sldMasterIdLst>
  <p:sldIdLst>
    <p:sldId xmlns:r="http://schemas.openxmlformats.org/officeDocument/2006/relationships" id="256" r:id="R9e1f4f2d12274a75"/>
    <p:sldId xmlns:r="http://schemas.openxmlformats.org/officeDocument/2006/relationships" id="257" r:id="R9d2d306f38b343e6"/>
    <p:sldId xmlns:r="http://schemas.openxmlformats.org/officeDocument/2006/relationships" id="258" r:id="R590c84a62093454d"/>
    <p:sldId xmlns:r="http://schemas.openxmlformats.org/officeDocument/2006/relationships" id="259" r:id="R3ec0dbf853e6475c"/>
    <p:sldId xmlns:r="http://schemas.openxmlformats.org/officeDocument/2006/relationships" id="260" r:id="R92e8cfae1ea34953"/>
    <p:sldId xmlns:r="http://schemas.openxmlformats.org/officeDocument/2006/relationships" id="261" r:id="R4f28d4ede0c7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2f8d60a1c4659" /><Relationship Type="http://schemas.openxmlformats.org/officeDocument/2006/relationships/slide" Target="/ppt/slides/slide1.xml" Id="R9e1f4f2d12274a75" /><Relationship Type="http://schemas.openxmlformats.org/officeDocument/2006/relationships/slide" Target="/ppt/slides/slide2.xml" Id="R9d2d306f38b343e6" /><Relationship Type="http://schemas.openxmlformats.org/officeDocument/2006/relationships/slide" Target="/ppt/slides/slide3.xml" Id="R590c84a62093454d" /><Relationship Type="http://schemas.openxmlformats.org/officeDocument/2006/relationships/slide" Target="/ppt/slides/slide4.xml" Id="R3ec0dbf853e6475c" /><Relationship Type="http://schemas.openxmlformats.org/officeDocument/2006/relationships/slide" Target="/ppt/slides/slide5.xml" Id="R92e8cfae1ea34953" /><Relationship Type="http://schemas.openxmlformats.org/officeDocument/2006/relationships/slide" Target="/ppt/slides/slide6.xml" Id="R4f28d4ede0c7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fa3513017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ea6b554e14b15" /><Relationship Type="http://schemas.openxmlformats.org/officeDocument/2006/relationships/theme" Target="/ppt/slideMasters/theme/theme1.xml" Id="Rb9dd60ae55c4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ea6b554e1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14d4627de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dbf073a07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4c763432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16957116f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4b2ec8c1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ef687f213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