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f22d6b830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eea1c04664126"/>
  </p:sldMasterIdLst>
  <p:sldIdLst>
    <p:sldId xmlns:r="http://schemas.openxmlformats.org/officeDocument/2006/relationships" id="256" r:id="R83969f7dfc2640f0"/>
    <p:sldId xmlns:r="http://schemas.openxmlformats.org/officeDocument/2006/relationships" id="257" r:id="R39fefe86c5e44393"/>
    <p:sldId xmlns:r="http://schemas.openxmlformats.org/officeDocument/2006/relationships" id="258" r:id="R221900cae2734b3f"/>
    <p:sldId xmlns:r="http://schemas.openxmlformats.org/officeDocument/2006/relationships" id="259" r:id="Re4b7e785afa44762"/>
    <p:sldId xmlns:r="http://schemas.openxmlformats.org/officeDocument/2006/relationships" id="260" r:id="R02ea3e30cdf44313"/>
    <p:sldId xmlns:r="http://schemas.openxmlformats.org/officeDocument/2006/relationships" id="261" r:id="Rcf82f021fa95438e"/>
    <p:sldId xmlns:r="http://schemas.openxmlformats.org/officeDocument/2006/relationships" id="262" r:id="R18adcc54d400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eea1c04664126" /><Relationship Type="http://schemas.openxmlformats.org/officeDocument/2006/relationships/slide" Target="/ppt/slides/slide1.xml" Id="R83969f7dfc2640f0" /><Relationship Type="http://schemas.openxmlformats.org/officeDocument/2006/relationships/slide" Target="/ppt/slides/slide2.xml" Id="R39fefe86c5e44393" /><Relationship Type="http://schemas.openxmlformats.org/officeDocument/2006/relationships/slide" Target="/ppt/slides/slide3.xml" Id="R221900cae2734b3f" /><Relationship Type="http://schemas.openxmlformats.org/officeDocument/2006/relationships/slide" Target="/ppt/slides/slide4.xml" Id="Re4b7e785afa44762" /><Relationship Type="http://schemas.openxmlformats.org/officeDocument/2006/relationships/slide" Target="/ppt/slides/slide5.xml" Id="R02ea3e30cdf44313" /><Relationship Type="http://schemas.openxmlformats.org/officeDocument/2006/relationships/slide" Target="/ppt/slides/slide6.xml" Id="Rcf82f021fa95438e" /><Relationship Type="http://schemas.openxmlformats.org/officeDocument/2006/relationships/slide" Target="/ppt/slides/slide7.xml" Id="R18adcc54d400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b7291000a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b2956db94079" /><Relationship Type="http://schemas.openxmlformats.org/officeDocument/2006/relationships/theme" Target="/ppt/slideMasters/theme/theme1.xml" Id="R8256289bf66d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4b2956db9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95059029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01e9c8fb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94bda80bd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4ae1952f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780059e2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3e08b9927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e3bc7b0b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