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7e5eb2d86c45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979ed6b9c34a08"/>
  </p:sldMasterIdLst>
  <p:sldIdLst>
    <p:sldId xmlns:r="http://schemas.openxmlformats.org/officeDocument/2006/relationships" id="256" r:id="R500840471dd44e33"/>
    <p:sldId xmlns:r="http://schemas.openxmlformats.org/officeDocument/2006/relationships" id="257" r:id="Rb9181c57898e4903"/>
    <p:sldId xmlns:r="http://schemas.openxmlformats.org/officeDocument/2006/relationships" id="258" r:id="Re1924284c44e49c7"/>
    <p:sldId xmlns:r="http://schemas.openxmlformats.org/officeDocument/2006/relationships" id="259" r:id="Ra16c9706ed7b4a27"/>
    <p:sldId xmlns:r="http://schemas.openxmlformats.org/officeDocument/2006/relationships" id="260" r:id="R761973e546c7403c"/>
    <p:sldId xmlns:r="http://schemas.openxmlformats.org/officeDocument/2006/relationships" id="261" r:id="R5b6e47304e0143e4"/>
    <p:sldId xmlns:r="http://schemas.openxmlformats.org/officeDocument/2006/relationships" id="262" r:id="R65ab8e2aa9af44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979ed6b9c34a08" /><Relationship Type="http://schemas.openxmlformats.org/officeDocument/2006/relationships/slide" Target="/ppt/slides/slide1.xml" Id="R500840471dd44e33" /><Relationship Type="http://schemas.openxmlformats.org/officeDocument/2006/relationships/slide" Target="/ppt/slides/slide2.xml" Id="Rb9181c57898e4903" /><Relationship Type="http://schemas.openxmlformats.org/officeDocument/2006/relationships/slide" Target="/ppt/slides/slide3.xml" Id="Re1924284c44e49c7" /><Relationship Type="http://schemas.openxmlformats.org/officeDocument/2006/relationships/slide" Target="/ppt/slides/slide4.xml" Id="Ra16c9706ed7b4a27" /><Relationship Type="http://schemas.openxmlformats.org/officeDocument/2006/relationships/slide" Target="/ppt/slides/slide5.xml" Id="R761973e546c7403c" /><Relationship Type="http://schemas.openxmlformats.org/officeDocument/2006/relationships/slide" Target="/ppt/slides/slide6.xml" Id="R5b6e47304e0143e4" /><Relationship Type="http://schemas.openxmlformats.org/officeDocument/2006/relationships/slide" Target="/ppt/slides/slide7.xml" Id="R65ab8e2aa9af44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91dcb586e447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dc5c349c94828" /><Relationship Type="http://schemas.openxmlformats.org/officeDocument/2006/relationships/theme" Target="/ppt/slideMasters/theme/theme1.xml" Id="R0592123dacbf4c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cdc5c349c948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e822552174e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354e697d949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963635bb84b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300aa443d41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d5336455e4b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78dd899444e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58d1147694c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SEWELL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SEWELL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150 266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2 680 983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59 381 252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59 441 586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ASPAAS HALVOR SEWELL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Halvor Aspaas, Glosliveien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1443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halvor.aspaas@ecitcapstone.no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992 017 341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