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aa4f6fc9e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fc82e515945af"/>
  </p:sldMasterIdLst>
  <p:sldIdLst>
    <p:sldId xmlns:r="http://schemas.openxmlformats.org/officeDocument/2006/relationships" id="256" r:id="R6b283f54fa484f3a"/>
    <p:sldId xmlns:r="http://schemas.openxmlformats.org/officeDocument/2006/relationships" id="257" r:id="Rb126fb5ab7b54144"/>
    <p:sldId xmlns:r="http://schemas.openxmlformats.org/officeDocument/2006/relationships" id="258" r:id="R8f73a81146dd462d"/>
    <p:sldId xmlns:r="http://schemas.openxmlformats.org/officeDocument/2006/relationships" id="259" r:id="R60224a1dfedd4d0d"/>
    <p:sldId xmlns:r="http://schemas.openxmlformats.org/officeDocument/2006/relationships" id="260" r:id="R09b41ec5cfa34a9d"/>
    <p:sldId xmlns:r="http://schemas.openxmlformats.org/officeDocument/2006/relationships" id="261" r:id="Rbffe21d077b043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fc82e515945af" /><Relationship Type="http://schemas.openxmlformats.org/officeDocument/2006/relationships/slide" Target="/ppt/slides/slide1.xml" Id="R6b283f54fa484f3a" /><Relationship Type="http://schemas.openxmlformats.org/officeDocument/2006/relationships/slide" Target="/ppt/slides/slide2.xml" Id="Rb126fb5ab7b54144" /><Relationship Type="http://schemas.openxmlformats.org/officeDocument/2006/relationships/slide" Target="/ppt/slides/slide3.xml" Id="R8f73a81146dd462d" /><Relationship Type="http://schemas.openxmlformats.org/officeDocument/2006/relationships/slide" Target="/ppt/slides/slide4.xml" Id="R60224a1dfedd4d0d" /><Relationship Type="http://schemas.openxmlformats.org/officeDocument/2006/relationships/slide" Target="/ppt/slides/slide5.xml" Id="R09b41ec5cfa34a9d" /><Relationship Type="http://schemas.openxmlformats.org/officeDocument/2006/relationships/slide" Target="/ppt/slides/slide6.xml" Id="Rbffe21d077b043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9cad3c868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4a57666e4468" /><Relationship Type="http://schemas.openxmlformats.org/officeDocument/2006/relationships/theme" Target="/ppt/slideMasters/theme/theme1.xml" Id="R03aadbbacd58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74a57666e44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34176265a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927fe17f1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2906d7a0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02d0bda4c4c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42f1b538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7ae48e9ce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