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34dfa2a12749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bf5195fe1a4c41"/>
  </p:sldMasterIdLst>
  <p:sldIdLst>
    <p:sldId xmlns:r="http://schemas.openxmlformats.org/officeDocument/2006/relationships" id="256" r:id="Ra1bbb6ea42f04b85"/>
    <p:sldId xmlns:r="http://schemas.openxmlformats.org/officeDocument/2006/relationships" id="257" r:id="R8b52d368b4c84f19"/>
    <p:sldId xmlns:r="http://schemas.openxmlformats.org/officeDocument/2006/relationships" id="258" r:id="R725385bd58ce4ba6"/>
    <p:sldId xmlns:r="http://schemas.openxmlformats.org/officeDocument/2006/relationships" id="259" r:id="Re573bee0155c4784"/>
    <p:sldId xmlns:r="http://schemas.openxmlformats.org/officeDocument/2006/relationships" id="260" r:id="Rfe960b17356548f5"/>
    <p:sldId xmlns:r="http://schemas.openxmlformats.org/officeDocument/2006/relationships" id="261" r:id="R6e338667416c4284"/>
    <p:sldId xmlns:r="http://schemas.openxmlformats.org/officeDocument/2006/relationships" id="262" r:id="Raa25b3a18edd4c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bf5195fe1a4c41" /><Relationship Type="http://schemas.openxmlformats.org/officeDocument/2006/relationships/slide" Target="/ppt/slides/slide1.xml" Id="Ra1bbb6ea42f04b85" /><Relationship Type="http://schemas.openxmlformats.org/officeDocument/2006/relationships/slide" Target="/ppt/slides/slide2.xml" Id="R8b52d368b4c84f19" /><Relationship Type="http://schemas.openxmlformats.org/officeDocument/2006/relationships/slide" Target="/ppt/slides/slide3.xml" Id="R725385bd58ce4ba6" /><Relationship Type="http://schemas.openxmlformats.org/officeDocument/2006/relationships/slide" Target="/ppt/slides/slide4.xml" Id="Re573bee0155c4784" /><Relationship Type="http://schemas.openxmlformats.org/officeDocument/2006/relationships/slide" Target="/ppt/slides/slide5.xml" Id="Rfe960b17356548f5" /><Relationship Type="http://schemas.openxmlformats.org/officeDocument/2006/relationships/slide" Target="/ppt/slides/slide6.xml" Id="R6e338667416c4284" /><Relationship Type="http://schemas.openxmlformats.org/officeDocument/2006/relationships/slide" Target="/ppt/slides/slide7.xml" Id="Raa25b3a18edd4c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992d618e294b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86458b3734dc4" /><Relationship Type="http://schemas.openxmlformats.org/officeDocument/2006/relationships/theme" Target="/ppt/slideMasters/theme/theme1.xml" Id="R9e506aa2a5a046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986458b3734d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a104a28f34a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96b248c8a44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05007c1f24b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55a75627540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25bb0405941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a4c5862b649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98f2879324f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CHRYSTIE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CHRYSTIE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−143 601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2 628 566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10 164 562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CHRYSTIE EVRIN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Rasmus C. Evrin, Nordseterveien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992 012 307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