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5da3c9946d42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207e97b6a4a13"/>
  </p:sldMasterIdLst>
  <p:sldIdLst>
    <p:sldId xmlns:r="http://schemas.openxmlformats.org/officeDocument/2006/relationships" id="256" r:id="R649be35de05047ad"/>
    <p:sldId xmlns:r="http://schemas.openxmlformats.org/officeDocument/2006/relationships" id="257" r:id="R1e158a26746940f5"/>
    <p:sldId xmlns:r="http://schemas.openxmlformats.org/officeDocument/2006/relationships" id="258" r:id="R474e4b70e1174a33"/>
    <p:sldId xmlns:r="http://schemas.openxmlformats.org/officeDocument/2006/relationships" id="259" r:id="R8b3dac3075fc4fc8"/>
    <p:sldId xmlns:r="http://schemas.openxmlformats.org/officeDocument/2006/relationships" id="260" r:id="R6c3876243a38442d"/>
    <p:sldId xmlns:r="http://schemas.openxmlformats.org/officeDocument/2006/relationships" id="261" r:id="Rbf4154acd9af4a0e"/>
    <p:sldId xmlns:r="http://schemas.openxmlformats.org/officeDocument/2006/relationships" id="262" r:id="Rab44b3269da5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207e97b6a4a13" /><Relationship Type="http://schemas.openxmlformats.org/officeDocument/2006/relationships/slide" Target="/ppt/slides/slide1.xml" Id="R649be35de05047ad" /><Relationship Type="http://schemas.openxmlformats.org/officeDocument/2006/relationships/slide" Target="/ppt/slides/slide2.xml" Id="R1e158a26746940f5" /><Relationship Type="http://schemas.openxmlformats.org/officeDocument/2006/relationships/slide" Target="/ppt/slides/slide3.xml" Id="R474e4b70e1174a33" /><Relationship Type="http://schemas.openxmlformats.org/officeDocument/2006/relationships/slide" Target="/ppt/slides/slide4.xml" Id="R8b3dac3075fc4fc8" /><Relationship Type="http://schemas.openxmlformats.org/officeDocument/2006/relationships/slide" Target="/ppt/slides/slide5.xml" Id="R6c3876243a38442d" /><Relationship Type="http://schemas.openxmlformats.org/officeDocument/2006/relationships/slide" Target="/ppt/slides/slide6.xml" Id="Rbf4154acd9af4a0e" /><Relationship Type="http://schemas.openxmlformats.org/officeDocument/2006/relationships/slide" Target="/ppt/slides/slide7.xml" Id="Rab44b3269da5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47c3aaff24d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08ac8b52b4c7c" /><Relationship Type="http://schemas.openxmlformats.org/officeDocument/2006/relationships/theme" Target="/ppt/slideMasters/theme/theme1.xml" Id="R994bc6577a7549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08ac8b52b4c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f4eadbb7e42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4ef2ddc8d46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81788d180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eb3a7acb7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a14d5a16847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6d0aad1b4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10333bb7d4f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HOTELL NORGE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HOTELL NORGE EIENDOM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10 760 218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991 988 858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