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9e45932ed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48a193fd3433e"/>
  </p:sldMasterIdLst>
  <p:sldIdLst>
    <p:sldId xmlns:r="http://schemas.openxmlformats.org/officeDocument/2006/relationships" id="256" r:id="Rd8f36b730c434da7"/>
    <p:sldId xmlns:r="http://schemas.openxmlformats.org/officeDocument/2006/relationships" id="257" r:id="Rd6c782c32f4e434f"/>
    <p:sldId xmlns:r="http://schemas.openxmlformats.org/officeDocument/2006/relationships" id="258" r:id="R466a633fc6834874"/>
    <p:sldId xmlns:r="http://schemas.openxmlformats.org/officeDocument/2006/relationships" id="259" r:id="Rc56d159c72c64426"/>
    <p:sldId xmlns:r="http://schemas.openxmlformats.org/officeDocument/2006/relationships" id="260" r:id="Rab58fdae86f9416d"/>
    <p:sldId xmlns:r="http://schemas.openxmlformats.org/officeDocument/2006/relationships" id="261" r:id="R283a4e6d08db4d81"/>
    <p:sldId xmlns:r="http://schemas.openxmlformats.org/officeDocument/2006/relationships" id="262" r:id="Re6b2f0406a99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48a193fd3433e" /><Relationship Type="http://schemas.openxmlformats.org/officeDocument/2006/relationships/slide" Target="/ppt/slides/slide1.xml" Id="Rd8f36b730c434da7" /><Relationship Type="http://schemas.openxmlformats.org/officeDocument/2006/relationships/slide" Target="/ppt/slides/slide2.xml" Id="Rd6c782c32f4e434f" /><Relationship Type="http://schemas.openxmlformats.org/officeDocument/2006/relationships/slide" Target="/ppt/slides/slide3.xml" Id="R466a633fc6834874" /><Relationship Type="http://schemas.openxmlformats.org/officeDocument/2006/relationships/slide" Target="/ppt/slides/slide4.xml" Id="Rc56d159c72c64426" /><Relationship Type="http://schemas.openxmlformats.org/officeDocument/2006/relationships/slide" Target="/ppt/slides/slide5.xml" Id="Rab58fdae86f9416d" /><Relationship Type="http://schemas.openxmlformats.org/officeDocument/2006/relationships/slide" Target="/ppt/slides/slide6.xml" Id="R283a4e6d08db4d81" /><Relationship Type="http://schemas.openxmlformats.org/officeDocument/2006/relationships/slide" Target="/ppt/slides/slide7.xml" Id="Re6b2f0406a99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8744aa702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de970b40439b" /><Relationship Type="http://schemas.openxmlformats.org/officeDocument/2006/relationships/theme" Target="/ppt/slideMasters/theme/theme1.xml" Id="R34aabc0ba66f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bde970b40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d3e84eeb5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6b14e97b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2255281d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8fe319cf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f731dad88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71e381e9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0bd2bdc8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KNUT ARTHUR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GRETHE HØIVIK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