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53ac752a6b4a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c6e182e15a4b79"/>
  </p:sldMasterIdLst>
  <p:sldIdLst>
    <p:sldId xmlns:r="http://schemas.openxmlformats.org/officeDocument/2006/relationships" id="256" r:id="R9f8cdd4e1c6f4702"/>
    <p:sldId xmlns:r="http://schemas.openxmlformats.org/officeDocument/2006/relationships" id="257" r:id="R64278c7d3e7f497b"/>
    <p:sldId xmlns:r="http://schemas.openxmlformats.org/officeDocument/2006/relationships" id="258" r:id="R233d9b3e63c344b9"/>
    <p:sldId xmlns:r="http://schemas.openxmlformats.org/officeDocument/2006/relationships" id="259" r:id="R6ad207e051ba4eb8"/>
    <p:sldId xmlns:r="http://schemas.openxmlformats.org/officeDocument/2006/relationships" id="260" r:id="R6233c361449d4006"/>
    <p:sldId xmlns:r="http://schemas.openxmlformats.org/officeDocument/2006/relationships" id="261" r:id="Re531487c0fc0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6e182e15a4b79" /><Relationship Type="http://schemas.openxmlformats.org/officeDocument/2006/relationships/slide" Target="/ppt/slides/slide1.xml" Id="R9f8cdd4e1c6f4702" /><Relationship Type="http://schemas.openxmlformats.org/officeDocument/2006/relationships/slide" Target="/ppt/slides/slide2.xml" Id="R64278c7d3e7f497b" /><Relationship Type="http://schemas.openxmlformats.org/officeDocument/2006/relationships/slide" Target="/ppt/slides/slide3.xml" Id="R233d9b3e63c344b9" /><Relationship Type="http://schemas.openxmlformats.org/officeDocument/2006/relationships/slide" Target="/ppt/slides/slide4.xml" Id="R6ad207e051ba4eb8" /><Relationship Type="http://schemas.openxmlformats.org/officeDocument/2006/relationships/slide" Target="/ppt/slides/slide5.xml" Id="R6233c361449d4006" /><Relationship Type="http://schemas.openxmlformats.org/officeDocument/2006/relationships/slide" Target="/ppt/slides/slide6.xml" Id="Re531487c0fc0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11f40ccda447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55825018f4e4b" /><Relationship Type="http://schemas.openxmlformats.org/officeDocument/2006/relationships/theme" Target="/ppt/slideMasters/theme/theme1.xml" Id="Rcd2595a3f5f5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55825018f4e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0b2485776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13face04344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46790fc53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247968bfd41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11cee27274c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020ff45e2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KAB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Hellevegen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991 972 307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