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ae401f724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76e3f39f84270"/>
  </p:sldMasterIdLst>
  <p:sldIdLst>
    <p:sldId xmlns:r="http://schemas.openxmlformats.org/officeDocument/2006/relationships" id="256" r:id="Rcf6c89ffaa9f4486"/>
    <p:sldId xmlns:r="http://schemas.openxmlformats.org/officeDocument/2006/relationships" id="257" r:id="R509d153934bb4cc4"/>
    <p:sldId xmlns:r="http://schemas.openxmlformats.org/officeDocument/2006/relationships" id="258" r:id="Rcd5a5ea5f1d24892"/>
    <p:sldId xmlns:r="http://schemas.openxmlformats.org/officeDocument/2006/relationships" id="259" r:id="R0f952adae31d4db6"/>
    <p:sldId xmlns:r="http://schemas.openxmlformats.org/officeDocument/2006/relationships" id="260" r:id="Ra514637b67954f05"/>
    <p:sldId xmlns:r="http://schemas.openxmlformats.org/officeDocument/2006/relationships" id="261" r:id="R91e04393241e42bb"/>
    <p:sldId xmlns:r="http://schemas.openxmlformats.org/officeDocument/2006/relationships" id="262" r:id="Rfa5b438b3bb1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76e3f39f84270" /><Relationship Type="http://schemas.openxmlformats.org/officeDocument/2006/relationships/slide" Target="/ppt/slides/slide1.xml" Id="Rcf6c89ffaa9f4486" /><Relationship Type="http://schemas.openxmlformats.org/officeDocument/2006/relationships/slide" Target="/ppt/slides/slide2.xml" Id="R509d153934bb4cc4" /><Relationship Type="http://schemas.openxmlformats.org/officeDocument/2006/relationships/slide" Target="/ppt/slides/slide3.xml" Id="Rcd5a5ea5f1d24892" /><Relationship Type="http://schemas.openxmlformats.org/officeDocument/2006/relationships/slide" Target="/ppt/slides/slide4.xml" Id="R0f952adae31d4db6" /><Relationship Type="http://schemas.openxmlformats.org/officeDocument/2006/relationships/slide" Target="/ppt/slides/slide5.xml" Id="Ra514637b67954f05" /><Relationship Type="http://schemas.openxmlformats.org/officeDocument/2006/relationships/slide" Target="/ppt/slides/slide6.xml" Id="R91e04393241e42bb" /><Relationship Type="http://schemas.openxmlformats.org/officeDocument/2006/relationships/slide" Target="/ppt/slides/slide7.xml" Id="Rfa5b438b3bb1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b28532bf5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2bada2a384b36" /><Relationship Type="http://schemas.openxmlformats.org/officeDocument/2006/relationships/theme" Target="/ppt/slideMasters/theme/theme1.xml" Id="R79e601706655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2bada2a38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b973501e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c18c87a7b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1703b007d4e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552b1452d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aab9654d0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e9f551cb7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835023b6d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SKIBREK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Herman Skibrek, Engebråtan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