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71ba2b70e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68bdb43a24ac4"/>
  </p:sldMasterIdLst>
  <p:sldIdLst>
    <p:sldId xmlns:r="http://schemas.openxmlformats.org/officeDocument/2006/relationships" id="256" r:id="R1e6634516094400b"/>
    <p:sldId xmlns:r="http://schemas.openxmlformats.org/officeDocument/2006/relationships" id="257" r:id="Rf252845c2b3045a6"/>
    <p:sldId xmlns:r="http://schemas.openxmlformats.org/officeDocument/2006/relationships" id="258" r:id="R76418a6d0e724700"/>
    <p:sldId xmlns:r="http://schemas.openxmlformats.org/officeDocument/2006/relationships" id="259" r:id="Rb3293e93199c4878"/>
    <p:sldId xmlns:r="http://schemas.openxmlformats.org/officeDocument/2006/relationships" id="260" r:id="Rae29b9675cfd4c3b"/>
    <p:sldId xmlns:r="http://schemas.openxmlformats.org/officeDocument/2006/relationships" id="261" r:id="R2c9c796eff8647e4"/>
    <p:sldId xmlns:r="http://schemas.openxmlformats.org/officeDocument/2006/relationships" id="262" r:id="Rc22c9e9119d4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68bdb43a24ac4" /><Relationship Type="http://schemas.openxmlformats.org/officeDocument/2006/relationships/slide" Target="/ppt/slides/slide1.xml" Id="R1e6634516094400b" /><Relationship Type="http://schemas.openxmlformats.org/officeDocument/2006/relationships/slide" Target="/ppt/slides/slide2.xml" Id="Rf252845c2b3045a6" /><Relationship Type="http://schemas.openxmlformats.org/officeDocument/2006/relationships/slide" Target="/ppt/slides/slide3.xml" Id="R76418a6d0e724700" /><Relationship Type="http://schemas.openxmlformats.org/officeDocument/2006/relationships/slide" Target="/ppt/slides/slide4.xml" Id="Rb3293e93199c4878" /><Relationship Type="http://schemas.openxmlformats.org/officeDocument/2006/relationships/slide" Target="/ppt/slides/slide5.xml" Id="Rae29b9675cfd4c3b" /><Relationship Type="http://schemas.openxmlformats.org/officeDocument/2006/relationships/slide" Target="/ppt/slides/slide6.xml" Id="R2c9c796eff8647e4" /><Relationship Type="http://schemas.openxmlformats.org/officeDocument/2006/relationships/slide" Target="/ppt/slides/slide7.xml" Id="Rc22c9e9119d4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3bfb65e8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7ed192a64241" /><Relationship Type="http://schemas.openxmlformats.org/officeDocument/2006/relationships/theme" Target="/ppt/slideMasters/theme/theme1.xml" Id="Ra9ce1d795a8b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e7ed192a6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4872bea1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42d7e14c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4d7a62df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474a4354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a0bf0f5e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99a26365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535786a69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