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94cc17d09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17608d1d64298"/>
  </p:sldMasterIdLst>
  <p:sldIdLst>
    <p:sldId xmlns:r="http://schemas.openxmlformats.org/officeDocument/2006/relationships" id="256" r:id="R62d9a9ddf8034d49"/>
    <p:sldId xmlns:r="http://schemas.openxmlformats.org/officeDocument/2006/relationships" id="257" r:id="Rb22b8d6942364a9c"/>
    <p:sldId xmlns:r="http://schemas.openxmlformats.org/officeDocument/2006/relationships" id="258" r:id="R7774f2f0d8c54615"/>
    <p:sldId xmlns:r="http://schemas.openxmlformats.org/officeDocument/2006/relationships" id="259" r:id="R7f35295a9229459c"/>
    <p:sldId xmlns:r="http://schemas.openxmlformats.org/officeDocument/2006/relationships" id="260" r:id="R93eb2dc9be834293"/>
    <p:sldId xmlns:r="http://schemas.openxmlformats.org/officeDocument/2006/relationships" id="261" r:id="Rfabfa34c0b1d4520"/>
    <p:sldId xmlns:r="http://schemas.openxmlformats.org/officeDocument/2006/relationships" id="262" r:id="Recec15c51b59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17608d1d64298" /><Relationship Type="http://schemas.openxmlformats.org/officeDocument/2006/relationships/slide" Target="/ppt/slides/slide1.xml" Id="R62d9a9ddf8034d49" /><Relationship Type="http://schemas.openxmlformats.org/officeDocument/2006/relationships/slide" Target="/ppt/slides/slide2.xml" Id="Rb22b8d6942364a9c" /><Relationship Type="http://schemas.openxmlformats.org/officeDocument/2006/relationships/slide" Target="/ppt/slides/slide3.xml" Id="R7774f2f0d8c54615" /><Relationship Type="http://schemas.openxmlformats.org/officeDocument/2006/relationships/slide" Target="/ppt/slides/slide4.xml" Id="R7f35295a9229459c" /><Relationship Type="http://schemas.openxmlformats.org/officeDocument/2006/relationships/slide" Target="/ppt/slides/slide5.xml" Id="R93eb2dc9be834293" /><Relationship Type="http://schemas.openxmlformats.org/officeDocument/2006/relationships/slide" Target="/ppt/slides/slide6.xml" Id="Rfabfa34c0b1d4520" /><Relationship Type="http://schemas.openxmlformats.org/officeDocument/2006/relationships/slide" Target="/ppt/slides/slide7.xml" Id="Recec15c51b59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adf5729d2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62f32af743d4" /><Relationship Type="http://schemas.openxmlformats.org/officeDocument/2006/relationships/theme" Target="/ppt/slideMasters/theme/theme1.xml" Id="R088318c013ed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462f32af7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ca01a151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14a47ce2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8fc2a3f1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022e66e2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7dbbb145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0fb5ff24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1ead2e02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HEGE LANGELAND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hege@hlsregnskap.no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