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054422a6f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d38736278421c"/>
  </p:sldMasterIdLst>
  <p:sldIdLst>
    <p:sldId xmlns:r="http://schemas.openxmlformats.org/officeDocument/2006/relationships" id="256" r:id="Rd40e15caec5d4ae1"/>
    <p:sldId xmlns:r="http://schemas.openxmlformats.org/officeDocument/2006/relationships" id="257" r:id="Rbea2794cf026435a"/>
    <p:sldId xmlns:r="http://schemas.openxmlformats.org/officeDocument/2006/relationships" id="258" r:id="Rf360d131e5314a84"/>
    <p:sldId xmlns:r="http://schemas.openxmlformats.org/officeDocument/2006/relationships" id="259" r:id="R6254ead1f37941bc"/>
    <p:sldId xmlns:r="http://schemas.openxmlformats.org/officeDocument/2006/relationships" id="260" r:id="R5155349ea0194eb8"/>
    <p:sldId xmlns:r="http://schemas.openxmlformats.org/officeDocument/2006/relationships" id="261" r:id="Rff4424af1c3048d2"/>
    <p:sldId xmlns:r="http://schemas.openxmlformats.org/officeDocument/2006/relationships" id="262" r:id="R5c060bba8762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d38736278421c" /><Relationship Type="http://schemas.openxmlformats.org/officeDocument/2006/relationships/slide" Target="/ppt/slides/slide1.xml" Id="Rd40e15caec5d4ae1" /><Relationship Type="http://schemas.openxmlformats.org/officeDocument/2006/relationships/slide" Target="/ppt/slides/slide2.xml" Id="Rbea2794cf026435a" /><Relationship Type="http://schemas.openxmlformats.org/officeDocument/2006/relationships/slide" Target="/ppt/slides/slide3.xml" Id="Rf360d131e5314a84" /><Relationship Type="http://schemas.openxmlformats.org/officeDocument/2006/relationships/slide" Target="/ppt/slides/slide4.xml" Id="R6254ead1f37941bc" /><Relationship Type="http://schemas.openxmlformats.org/officeDocument/2006/relationships/slide" Target="/ppt/slides/slide5.xml" Id="R5155349ea0194eb8" /><Relationship Type="http://schemas.openxmlformats.org/officeDocument/2006/relationships/slide" Target="/ppt/slides/slide6.xml" Id="Rff4424af1c3048d2" /><Relationship Type="http://schemas.openxmlformats.org/officeDocument/2006/relationships/slide" Target="/ppt/slides/slide7.xml" Id="R5c060bba8762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8772135e5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1ca8eb5b44a20" /><Relationship Type="http://schemas.openxmlformats.org/officeDocument/2006/relationships/theme" Target="/ppt/slideMasters/theme/theme1.xml" Id="R9978770f52b9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1ca8eb5b4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aabc6ad7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e5923abc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ffcc164a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a3b0e0558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53e60c0cf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bf277741b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772837b1d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8 538 362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8 418 303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32 308 202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50 998 614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CARSTENSEN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Barga AS, 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terje.bye@barga.no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991 920 528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