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36326c329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da58f53b64410"/>
  </p:sldMasterIdLst>
  <p:sldIdLst>
    <p:sldId xmlns:r="http://schemas.openxmlformats.org/officeDocument/2006/relationships" id="256" r:id="R7250c2943af24d9c"/>
    <p:sldId xmlns:r="http://schemas.openxmlformats.org/officeDocument/2006/relationships" id="257" r:id="Rfe6f97f99e6f42f1"/>
    <p:sldId xmlns:r="http://schemas.openxmlformats.org/officeDocument/2006/relationships" id="258" r:id="Rea69e30773864274"/>
    <p:sldId xmlns:r="http://schemas.openxmlformats.org/officeDocument/2006/relationships" id="259" r:id="R0b462956b8aa4247"/>
    <p:sldId xmlns:r="http://schemas.openxmlformats.org/officeDocument/2006/relationships" id="260" r:id="R1c4d99092f234851"/>
    <p:sldId xmlns:r="http://schemas.openxmlformats.org/officeDocument/2006/relationships" id="261" r:id="R5e11b9b544e54ce6"/>
    <p:sldId xmlns:r="http://schemas.openxmlformats.org/officeDocument/2006/relationships" id="262" r:id="R66c4788bf625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da58f53b64410" /><Relationship Type="http://schemas.openxmlformats.org/officeDocument/2006/relationships/slide" Target="/ppt/slides/slide1.xml" Id="R7250c2943af24d9c" /><Relationship Type="http://schemas.openxmlformats.org/officeDocument/2006/relationships/slide" Target="/ppt/slides/slide2.xml" Id="Rfe6f97f99e6f42f1" /><Relationship Type="http://schemas.openxmlformats.org/officeDocument/2006/relationships/slide" Target="/ppt/slides/slide3.xml" Id="Rea69e30773864274" /><Relationship Type="http://schemas.openxmlformats.org/officeDocument/2006/relationships/slide" Target="/ppt/slides/slide4.xml" Id="R0b462956b8aa4247" /><Relationship Type="http://schemas.openxmlformats.org/officeDocument/2006/relationships/slide" Target="/ppt/slides/slide5.xml" Id="R1c4d99092f234851" /><Relationship Type="http://schemas.openxmlformats.org/officeDocument/2006/relationships/slide" Target="/ppt/slides/slide6.xml" Id="R5e11b9b544e54ce6" /><Relationship Type="http://schemas.openxmlformats.org/officeDocument/2006/relationships/slide" Target="/ppt/slides/slide7.xml" Id="R66c4788bf625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adaaec0f8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95143f714fae" /><Relationship Type="http://schemas.openxmlformats.org/officeDocument/2006/relationships/theme" Target="/ppt/slideMasters/theme/theme1.xml" Id="Rc579434814d8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695143f71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15d915533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7f85e5cee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0980c50b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5bcd0855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75e7c6eff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6f4c1024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addec8426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