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c5b3724fae49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7665eaf664077"/>
  </p:sldMasterIdLst>
  <p:sldIdLst>
    <p:sldId xmlns:r="http://schemas.openxmlformats.org/officeDocument/2006/relationships" id="256" r:id="Rbe6b40d04021417e"/>
    <p:sldId xmlns:r="http://schemas.openxmlformats.org/officeDocument/2006/relationships" id="257" r:id="R963ddd0c1e8f4678"/>
    <p:sldId xmlns:r="http://schemas.openxmlformats.org/officeDocument/2006/relationships" id="258" r:id="R3168fc123e354f77"/>
    <p:sldId xmlns:r="http://schemas.openxmlformats.org/officeDocument/2006/relationships" id="259" r:id="Rab5676d5440748c8"/>
    <p:sldId xmlns:r="http://schemas.openxmlformats.org/officeDocument/2006/relationships" id="260" r:id="Rd69c4044b1334448"/>
    <p:sldId xmlns:r="http://schemas.openxmlformats.org/officeDocument/2006/relationships" id="261" r:id="R3ff10ecec33d46a6"/>
    <p:sldId xmlns:r="http://schemas.openxmlformats.org/officeDocument/2006/relationships" id="262" r:id="R157636dcc52746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7665eaf664077" /><Relationship Type="http://schemas.openxmlformats.org/officeDocument/2006/relationships/slide" Target="/ppt/slides/slide1.xml" Id="Rbe6b40d04021417e" /><Relationship Type="http://schemas.openxmlformats.org/officeDocument/2006/relationships/slide" Target="/ppt/slides/slide2.xml" Id="R963ddd0c1e8f4678" /><Relationship Type="http://schemas.openxmlformats.org/officeDocument/2006/relationships/slide" Target="/ppt/slides/slide3.xml" Id="R3168fc123e354f77" /><Relationship Type="http://schemas.openxmlformats.org/officeDocument/2006/relationships/slide" Target="/ppt/slides/slide4.xml" Id="Rab5676d5440748c8" /><Relationship Type="http://schemas.openxmlformats.org/officeDocument/2006/relationships/slide" Target="/ppt/slides/slide5.xml" Id="Rd69c4044b1334448" /><Relationship Type="http://schemas.openxmlformats.org/officeDocument/2006/relationships/slide" Target="/ppt/slides/slide6.xml" Id="R3ff10ecec33d46a6" /><Relationship Type="http://schemas.openxmlformats.org/officeDocument/2006/relationships/slide" Target="/ppt/slides/slide7.xml" Id="R157636dcc52746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700f5ee4940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cf907d7664d06" /><Relationship Type="http://schemas.openxmlformats.org/officeDocument/2006/relationships/theme" Target="/ppt/slideMasters/theme/theme1.xml" Id="R0c61f253749d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cf907d7664d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cae9809b743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c094034ff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4fe759d05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d95102a72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d772582c7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14f1302fa40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ab1dead39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960 767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AUSLAND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