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eb445e933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b048363cb46be"/>
  </p:sldMasterIdLst>
  <p:sldIdLst>
    <p:sldId xmlns:r="http://schemas.openxmlformats.org/officeDocument/2006/relationships" id="256" r:id="R55b5f6afa9d04c12"/>
    <p:sldId xmlns:r="http://schemas.openxmlformats.org/officeDocument/2006/relationships" id="257" r:id="Re5bf1154ca4b4527"/>
    <p:sldId xmlns:r="http://schemas.openxmlformats.org/officeDocument/2006/relationships" id="258" r:id="R1b8d460ee2464223"/>
    <p:sldId xmlns:r="http://schemas.openxmlformats.org/officeDocument/2006/relationships" id="259" r:id="R87dc46f1c0eb49a8"/>
    <p:sldId xmlns:r="http://schemas.openxmlformats.org/officeDocument/2006/relationships" id="260" r:id="Ra31bc89257ff4f31"/>
    <p:sldId xmlns:r="http://schemas.openxmlformats.org/officeDocument/2006/relationships" id="261" r:id="Ra2f99ae23e674495"/>
    <p:sldId xmlns:r="http://schemas.openxmlformats.org/officeDocument/2006/relationships" id="262" r:id="R1de95513e22d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b048363cb46be" /><Relationship Type="http://schemas.openxmlformats.org/officeDocument/2006/relationships/slide" Target="/ppt/slides/slide1.xml" Id="R55b5f6afa9d04c12" /><Relationship Type="http://schemas.openxmlformats.org/officeDocument/2006/relationships/slide" Target="/ppt/slides/slide2.xml" Id="Re5bf1154ca4b4527" /><Relationship Type="http://schemas.openxmlformats.org/officeDocument/2006/relationships/slide" Target="/ppt/slides/slide3.xml" Id="R1b8d460ee2464223" /><Relationship Type="http://schemas.openxmlformats.org/officeDocument/2006/relationships/slide" Target="/ppt/slides/slide4.xml" Id="R87dc46f1c0eb49a8" /><Relationship Type="http://schemas.openxmlformats.org/officeDocument/2006/relationships/slide" Target="/ppt/slides/slide5.xml" Id="Ra31bc89257ff4f31" /><Relationship Type="http://schemas.openxmlformats.org/officeDocument/2006/relationships/slide" Target="/ppt/slides/slide6.xml" Id="Ra2f99ae23e674495" /><Relationship Type="http://schemas.openxmlformats.org/officeDocument/2006/relationships/slide" Target="/ppt/slides/slide7.xml" Id="R1de95513e22d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c0a9cbc64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570e2f22f4854" /><Relationship Type="http://schemas.openxmlformats.org/officeDocument/2006/relationships/theme" Target="/ppt/slideMasters/theme/theme1.xml" Id="R1ef826e6d464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570e2f22f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6ce4b057f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96b2b26e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95e8bd57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d6ea2acd7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6e29895e7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b3209f67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4f17c4c42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NORGESKJØP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13 933 206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Garlivegen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991 861 130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