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d5d409f9c948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49f4a5ea33430f"/>
  </p:sldMasterIdLst>
  <p:sldIdLst>
    <p:sldId xmlns:r="http://schemas.openxmlformats.org/officeDocument/2006/relationships" id="256" r:id="R782d44b9c1894525"/>
    <p:sldId xmlns:r="http://schemas.openxmlformats.org/officeDocument/2006/relationships" id="257" r:id="R98f769ef81a14d2a"/>
    <p:sldId xmlns:r="http://schemas.openxmlformats.org/officeDocument/2006/relationships" id="258" r:id="Rd0a1fae3fd7d4aa2"/>
    <p:sldId xmlns:r="http://schemas.openxmlformats.org/officeDocument/2006/relationships" id="259" r:id="R3d7532119ac642e6"/>
    <p:sldId xmlns:r="http://schemas.openxmlformats.org/officeDocument/2006/relationships" id="260" r:id="R80971eb5621647ec"/>
    <p:sldId xmlns:r="http://schemas.openxmlformats.org/officeDocument/2006/relationships" id="261" r:id="R903a6c4e54f24eb4"/>
    <p:sldId xmlns:r="http://schemas.openxmlformats.org/officeDocument/2006/relationships" id="262" r:id="R04bbb0e7b1b04c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49f4a5ea33430f" /><Relationship Type="http://schemas.openxmlformats.org/officeDocument/2006/relationships/slide" Target="/ppt/slides/slide1.xml" Id="R782d44b9c1894525" /><Relationship Type="http://schemas.openxmlformats.org/officeDocument/2006/relationships/slide" Target="/ppt/slides/slide2.xml" Id="R98f769ef81a14d2a" /><Relationship Type="http://schemas.openxmlformats.org/officeDocument/2006/relationships/slide" Target="/ppt/slides/slide3.xml" Id="Rd0a1fae3fd7d4aa2" /><Relationship Type="http://schemas.openxmlformats.org/officeDocument/2006/relationships/slide" Target="/ppt/slides/slide4.xml" Id="R3d7532119ac642e6" /><Relationship Type="http://schemas.openxmlformats.org/officeDocument/2006/relationships/slide" Target="/ppt/slides/slide5.xml" Id="R80971eb5621647ec" /><Relationship Type="http://schemas.openxmlformats.org/officeDocument/2006/relationships/slide" Target="/ppt/slides/slide6.xml" Id="R903a6c4e54f24eb4" /><Relationship Type="http://schemas.openxmlformats.org/officeDocument/2006/relationships/slide" Target="/ppt/slides/slide7.xml" Id="R04bbb0e7b1b04c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bb2cd298084a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ce65f25aa4559" /><Relationship Type="http://schemas.openxmlformats.org/officeDocument/2006/relationships/theme" Target="/ppt/slideMasters/theme/theme1.xml" Id="Rdd533394b9ba47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dce65f25aa45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faf711bea4c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53eb9862c46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7521855bb4d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98b92f56a4a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be98e67cc47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d5be7c07142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e985306ff45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IP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IP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−131 512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45 020 528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9 203 840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20 382 572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ICT GROUP AS  –  42,9 %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EOX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ICT GROUP AS  –  23,1 %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HOVLAND JØRGEN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991 825 126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IP GROUP AS</a:t>
            </a:r>
          </a:p>
        </p:txBody>
      </p:sp>
    </p:spTree>
  </p:cSld>
  <p:clrMapOvr>
    <a:masterClrMapping xmlns:a="http://schemas.openxmlformats.org/drawingml/2006/main"/>
  </p:clrMapOvr>
</p:sld>
</file>