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c25d4c96647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a4e946299446d"/>
  </p:sldMasterIdLst>
  <p:sldIdLst>
    <p:sldId xmlns:r="http://schemas.openxmlformats.org/officeDocument/2006/relationships" id="256" r:id="Rd5a6b748c59f4c37"/>
    <p:sldId xmlns:r="http://schemas.openxmlformats.org/officeDocument/2006/relationships" id="257" r:id="Re8e907b2b3cb4036"/>
    <p:sldId xmlns:r="http://schemas.openxmlformats.org/officeDocument/2006/relationships" id="258" r:id="R86279ae1c32e430d"/>
    <p:sldId xmlns:r="http://schemas.openxmlformats.org/officeDocument/2006/relationships" id="259" r:id="R30200be1e5ac4d26"/>
    <p:sldId xmlns:r="http://schemas.openxmlformats.org/officeDocument/2006/relationships" id="260" r:id="R48889469a458406b"/>
    <p:sldId xmlns:r="http://schemas.openxmlformats.org/officeDocument/2006/relationships" id="261" r:id="R840bc3a12d52451d"/>
    <p:sldId xmlns:r="http://schemas.openxmlformats.org/officeDocument/2006/relationships" id="262" r:id="R522e900453e849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a4e946299446d" /><Relationship Type="http://schemas.openxmlformats.org/officeDocument/2006/relationships/slide" Target="/ppt/slides/slide1.xml" Id="Rd5a6b748c59f4c37" /><Relationship Type="http://schemas.openxmlformats.org/officeDocument/2006/relationships/slide" Target="/ppt/slides/slide2.xml" Id="Re8e907b2b3cb4036" /><Relationship Type="http://schemas.openxmlformats.org/officeDocument/2006/relationships/slide" Target="/ppt/slides/slide3.xml" Id="R86279ae1c32e430d" /><Relationship Type="http://schemas.openxmlformats.org/officeDocument/2006/relationships/slide" Target="/ppt/slides/slide4.xml" Id="R30200be1e5ac4d26" /><Relationship Type="http://schemas.openxmlformats.org/officeDocument/2006/relationships/slide" Target="/ppt/slides/slide5.xml" Id="R48889469a458406b" /><Relationship Type="http://schemas.openxmlformats.org/officeDocument/2006/relationships/slide" Target="/ppt/slides/slide6.xml" Id="R840bc3a12d52451d" /><Relationship Type="http://schemas.openxmlformats.org/officeDocument/2006/relationships/slide" Target="/ppt/slides/slide7.xml" Id="R522e900453e849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5b47f7ec3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78b2f72904272" /><Relationship Type="http://schemas.openxmlformats.org/officeDocument/2006/relationships/theme" Target="/ppt/slideMasters/theme/theme1.xml" Id="R5ea0464c2bd6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78b2f7290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a9c9d87fd44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c04003437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c6fa41f0440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230cf0405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d0c15209647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1e05343f24f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0f702729c4f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SIMON 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6 250 795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20 714 167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23 805 894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FREDE DAHL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EDITH HANSEN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JAKOB 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Bleikervangen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sfdahl@online.no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991 780 084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SIMON DAHL AS</a:t>
            </a:r>
          </a:p>
        </p:txBody>
      </p:sp>
    </p:spTree>
  </p:cSld>
  <p:clrMapOvr>
    <a:masterClrMapping xmlns:a="http://schemas.openxmlformats.org/drawingml/2006/main"/>
  </p:clrMapOvr>
</p:sld>
</file>