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4ea76be2f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065b02a5a45be"/>
  </p:sldMasterIdLst>
  <p:sldIdLst>
    <p:sldId xmlns:r="http://schemas.openxmlformats.org/officeDocument/2006/relationships" id="256" r:id="R296fe28d08934039"/>
    <p:sldId xmlns:r="http://schemas.openxmlformats.org/officeDocument/2006/relationships" id="257" r:id="Ref79b9b5504b44e8"/>
    <p:sldId xmlns:r="http://schemas.openxmlformats.org/officeDocument/2006/relationships" id="258" r:id="R369489e6436c434a"/>
    <p:sldId xmlns:r="http://schemas.openxmlformats.org/officeDocument/2006/relationships" id="259" r:id="R8da773d1861e4320"/>
    <p:sldId xmlns:r="http://schemas.openxmlformats.org/officeDocument/2006/relationships" id="260" r:id="R5634915a63b34c43"/>
    <p:sldId xmlns:r="http://schemas.openxmlformats.org/officeDocument/2006/relationships" id="261" r:id="Rb119e11f78094545"/>
    <p:sldId xmlns:r="http://schemas.openxmlformats.org/officeDocument/2006/relationships" id="262" r:id="Re57fedfdbe39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065b02a5a45be" /><Relationship Type="http://schemas.openxmlformats.org/officeDocument/2006/relationships/slide" Target="/ppt/slides/slide1.xml" Id="R296fe28d08934039" /><Relationship Type="http://schemas.openxmlformats.org/officeDocument/2006/relationships/slide" Target="/ppt/slides/slide2.xml" Id="Ref79b9b5504b44e8" /><Relationship Type="http://schemas.openxmlformats.org/officeDocument/2006/relationships/slide" Target="/ppt/slides/slide3.xml" Id="R369489e6436c434a" /><Relationship Type="http://schemas.openxmlformats.org/officeDocument/2006/relationships/slide" Target="/ppt/slides/slide4.xml" Id="R8da773d1861e4320" /><Relationship Type="http://schemas.openxmlformats.org/officeDocument/2006/relationships/slide" Target="/ppt/slides/slide5.xml" Id="R5634915a63b34c43" /><Relationship Type="http://schemas.openxmlformats.org/officeDocument/2006/relationships/slide" Target="/ppt/slides/slide6.xml" Id="Rb119e11f78094545" /><Relationship Type="http://schemas.openxmlformats.org/officeDocument/2006/relationships/slide" Target="/ppt/slides/slide7.xml" Id="Re57fedfdbe39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565f3075c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99f4dddc4cb8" /><Relationship Type="http://schemas.openxmlformats.org/officeDocument/2006/relationships/theme" Target="/ppt/slideMasters/theme/theme1.xml" Id="Rcb85e9b195af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499f4dddc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e9edd08d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9fbf0690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68b04116d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5f22be22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af36f516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1fb9a512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8b7394b0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