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54a2f71d2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6b50ff36141b4"/>
  </p:sldMasterIdLst>
  <p:sldIdLst>
    <p:sldId xmlns:r="http://schemas.openxmlformats.org/officeDocument/2006/relationships" id="256" r:id="Rdddb944fd0944362"/>
    <p:sldId xmlns:r="http://schemas.openxmlformats.org/officeDocument/2006/relationships" id="257" r:id="R296d605de92e4a33"/>
    <p:sldId xmlns:r="http://schemas.openxmlformats.org/officeDocument/2006/relationships" id="258" r:id="R9d94b5c9164e41ce"/>
    <p:sldId xmlns:r="http://schemas.openxmlformats.org/officeDocument/2006/relationships" id="259" r:id="Rbf4f2dd8cdc44aba"/>
    <p:sldId xmlns:r="http://schemas.openxmlformats.org/officeDocument/2006/relationships" id="260" r:id="R91233b32327e4fd6"/>
    <p:sldId xmlns:r="http://schemas.openxmlformats.org/officeDocument/2006/relationships" id="261" r:id="R83dea2413242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6b50ff36141b4" /><Relationship Type="http://schemas.openxmlformats.org/officeDocument/2006/relationships/slide" Target="/ppt/slides/slide1.xml" Id="Rdddb944fd0944362" /><Relationship Type="http://schemas.openxmlformats.org/officeDocument/2006/relationships/slide" Target="/ppt/slides/slide2.xml" Id="R296d605de92e4a33" /><Relationship Type="http://schemas.openxmlformats.org/officeDocument/2006/relationships/slide" Target="/ppt/slides/slide3.xml" Id="R9d94b5c9164e41ce" /><Relationship Type="http://schemas.openxmlformats.org/officeDocument/2006/relationships/slide" Target="/ppt/slides/slide4.xml" Id="Rbf4f2dd8cdc44aba" /><Relationship Type="http://schemas.openxmlformats.org/officeDocument/2006/relationships/slide" Target="/ppt/slides/slide5.xml" Id="R91233b32327e4fd6" /><Relationship Type="http://schemas.openxmlformats.org/officeDocument/2006/relationships/slide" Target="/ppt/slides/slide6.xml" Id="R83dea2413242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249623b98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32f451624223" /><Relationship Type="http://schemas.openxmlformats.org/officeDocument/2006/relationships/theme" Target="/ppt/slideMasters/theme/theme1.xml" Id="R93898c2ba79c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432f45162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b30202050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c76f7cb1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c5678bd44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375ed566644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e612d1ee145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62b21943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