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01e1607d3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7df657073453c"/>
  </p:sldMasterIdLst>
  <p:sldIdLst>
    <p:sldId xmlns:r="http://schemas.openxmlformats.org/officeDocument/2006/relationships" id="256" r:id="Rfe9d76f460684f4b"/>
    <p:sldId xmlns:r="http://schemas.openxmlformats.org/officeDocument/2006/relationships" id="257" r:id="Rb866abf102c1417f"/>
    <p:sldId xmlns:r="http://schemas.openxmlformats.org/officeDocument/2006/relationships" id="258" r:id="R361fb6c433834110"/>
    <p:sldId xmlns:r="http://schemas.openxmlformats.org/officeDocument/2006/relationships" id="259" r:id="R3b9d2a3868924a13"/>
    <p:sldId xmlns:r="http://schemas.openxmlformats.org/officeDocument/2006/relationships" id="260" r:id="R0e9495225f854b3c"/>
    <p:sldId xmlns:r="http://schemas.openxmlformats.org/officeDocument/2006/relationships" id="261" r:id="Rcff7d3d496cf4334"/>
    <p:sldId xmlns:r="http://schemas.openxmlformats.org/officeDocument/2006/relationships" id="262" r:id="Rba1149577b78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7df657073453c" /><Relationship Type="http://schemas.openxmlformats.org/officeDocument/2006/relationships/slide" Target="/ppt/slides/slide1.xml" Id="Rfe9d76f460684f4b" /><Relationship Type="http://schemas.openxmlformats.org/officeDocument/2006/relationships/slide" Target="/ppt/slides/slide2.xml" Id="Rb866abf102c1417f" /><Relationship Type="http://schemas.openxmlformats.org/officeDocument/2006/relationships/slide" Target="/ppt/slides/slide3.xml" Id="R361fb6c433834110" /><Relationship Type="http://schemas.openxmlformats.org/officeDocument/2006/relationships/slide" Target="/ppt/slides/slide4.xml" Id="R3b9d2a3868924a13" /><Relationship Type="http://schemas.openxmlformats.org/officeDocument/2006/relationships/slide" Target="/ppt/slides/slide5.xml" Id="R0e9495225f854b3c" /><Relationship Type="http://schemas.openxmlformats.org/officeDocument/2006/relationships/slide" Target="/ppt/slides/slide6.xml" Id="Rcff7d3d496cf4334" /><Relationship Type="http://schemas.openxmlformats.org/officeDocument/2006/relationships/slide" Target="/ppt/slides/slide7.xml" Id="Rba1149577b78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61e151894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49b133e6646cb" /><Relationship Type="http://schemas.openxmlformats.org/officeDocument/2006/relationships/theme" Target="/ppt/slideMasters/theme/theme1.xml" Id="R272344d35c6b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49b133e66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7c29dbd52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a79d426a2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adff8bcba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431df7e47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f38e03a30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023faa55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9c5e5f9f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JAN FREDRIK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SVEIN INGE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SVEIAN MARTINE FOSSE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