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c6b74c5ab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61f5a1f4247d4"/>
  </p:sldMasterIdLst>
  <p:sldIdLst>
    <p:sldId xmlns:r="http://schemas.openxmlformats.org/officeDocument/2006/relationships" id="256" r:id="Re5d430aea8ec4f73"/>
    <p:sldId xmlns:r="http://schemas.openxmlformats.org/officeDocument/2006/relationships" id="257" r:id="R00d153ac683b45a6"/>
    <p:sldId xmlns:r="http://schemas.openxmlformats.org/officeDocument/2006/relationships" id="258" r:id="Rff50d1a1e04943b1"/>
    <p:sldId xmlns:r="http://schemas.openxmlformats.org/officeDocument/2006/relationships" id="259" r:id="Rdb02d20978f24a8d"/>
    <p:sldId xmlns:r="http://schemas.openxmlformats.org/officeDocument/2006/relationships" id="260" r:id="R989b778730bd4f02"/>
    <p:sldId xmlns:r="http://schemas.openxmlformats.org/officeDocument/2006/relationships" id="261" r:id="Rfceeca8630fc428c"/>
    <p:sldId xmlns:r="http://schemas.openxmlformats.org/officeDocument/2006/relationships" id="262" r:id="Rc27e8cf7c206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61f5a1f4247d4" /><Relationship Type="http://schemas.openxmlformats.org/officeDocument/2006/relationships/slide" Target="/ppt/slides/slide1.xml" Id="Re5d430aea8ec4f73" /><Relationship Type="http://schemas.openxmlformats.org/officeDocument/2006/relationships/slide" Target="/ppt/slides/slide2.xml" Id="R00d153ac683b45a6" /><Relationship Type="http://schemas.openxmlformats.org/officeDocument/2006/relationships/slide" Target="/ppt/slides/slide3.xml" Id="Rff50d1a1e04943b1" /><Relationship Type="http://schemas.openxmlformats.org/officeDocument/2006/relationships/slide" Target="/ppt/slides/slide4.xml" Id="Rdb02d20978f24a8d" /><Relationship Type="http://schemas.openxmlformats.org/officeDocument/2006/relationships/slide" Target="/ppt/slides/slide5.xml" Id="R989b778730bd4f02" /><Relationship Type="http://schemas.openxmlformats.org/officeDocument/2006/relationships/slide" Target="/ppt/slides/slide6.xml" Id="Rfceeca8630fc428c" /><Relationship Type="http://schemas.openxmlformats.org/officeDocument/2006/relationships/slide" Target="/ppt/slides/slide7.xml" Id="Rc27e8cf7c206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b060e2a02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974fc51ca4cb7" /><Relationship Type="http://schemas.openxmlformats.org/officeDocument/2006/relationships/theme" Target="/ppt/slideMasters/theme/theme1.xml" Id="R18042b46017c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974fc51ca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9f106162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5a68e9ef1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e0d0c912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98c23f15c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052f14e4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41ea3b84f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2f98a12cb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5 589 934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118 397 988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121 077 134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KFUM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51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KFUM EIENDOM AS</a:t>
            </a:r>
          </a:p>
        </p:txBody>
      </p:sp>
    </p:spTree>
  </p:cSld>
  <p:clrMapOvr>
    <a:masterClrMapping xmlns:a="http://schemas.openxmlformats.org/drawingml/2006/main"/>
  </p:clrMapOvr>
</p:sld>
</file>