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b846b370c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5ef2c52354a17"/>
  </p:sldMasterIdLst>
  <p:sldIdLst>
    <p:sldId xmlns:r="http://schemas.openxmlformats.org/officeDocument/2006/relationships" id="256" r:id="R5c8183aea4f04744"/>
    <p:sldId xmlns:r="http://schemas.openxmlformats.org/officeDocument/2006/relationships" id="257" r:id="Rf638c1e4cd424820"/>
    <p:sldId xmlns:r="http://schemas.openxmlformats.org/officeDocument/2006/relationships" id="258" r:id="R9ddca2dfde3a465f"/>
    <p:sldId xmlns:r="http://schemas.openxmlformats.org/officeDocument/2006/relationships" id="259" r:id="R4eb19726422e4c18"/>
    <p:sldId xmlns:r="http://schemas.openxmlformats.org/officeDocument/2006/relationships" id="260" r:id="R09da6cfc021a4491"/>
    <p:sldId xmlns:r="http://schemas.openxmlformats.org/officeDocument/2006/relationships" id="261" r:id="R00da47025a544179"/>
    <p:sldId xmlns:r="http://schemas.openxmlformats.org/officeDocument/2006/relationships" id="262" r:id="R4a2c5bb047c9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5ef2c52354a17" /><Relationship Type="http://schemas.openxmlformats.org/officeDocument/2006/relationships/slide" Target="/ppt/slides/slide1.xml" Id="R5c8183aea4f04744" /><Relationship Type="http://schemas.openxmlformats.org/officeDocument/2006/relationships/slide" Target="/ppt/slides/slide2.xml" Id="Rf638c1e4cd424820" /><Relationship Type="http://schemas.openxmlformats.org/officeDocument/2006/relationships/slide" Target="/ppt/slides/slide3.xml" Id="R9ddca2dfde3a465f" /><Relationship Type="http://schemas.openxmlformats.org/officeDocument/2006/relationships/slide" Target="/ppt/slides/slide4.xml" Id="R4eb19726422e4c18" /><Relationship Type="http://schemas.openxmlformats.org/officeDocument/2006/relationships/slide" Target="/ppt/slides/slide5.xml" Id="R09da6cfc021a4491" /><Relationship Type="http://schemas.openxmlformats.org/officeDocument/2006/relationships/slide" Target="/ppt/slides/slide6.xml" Id="R00da47025a544179" /><Relationship Type="http://schemas.openxmlformats.org/officeDocument/2006/relationships/slide" Target="/ppt/slides/slide7.xml" Id="R4a2c5bb047c9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738abc8da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bd785aec4b7a" /><Relationship Type="http://schemas.openxmlformats.org/officeDocument/2006/relationships/theme" Target="/ppt/slideMasters/theme/theme1.xml" Id="R83edc0b0b809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4bd785aec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67812b166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422c7bec3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93bb2caf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18976ba88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0b1bbadd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bfab0270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529141d76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