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a1743fd91940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ceca71e7164eab"/>
  </p:sldMasterIdLst>
  <p:sldIdLst>
    <p:sldId xmlns:r="http://schemas.openxmlformats.org/officeDocument/2006/relationships" id="256" r:id="R75a2d52ad2cc4722"/>
    <p:sldId xmlns:r="http://schemas.openxmlformats.org/officeDocument/2006/relationships" id="257" r:id="Raf4ec186d5c34187"/>
    <p:sldId xmlns:r="http://schemas.openxmlformats.org/officeDocument/2006/relationships" id="258" r:id="R4d5b2c06ab71416b"/>
    <p:sldId xmlns:r="http://schemas.openxmlformats.org/officeDocument/2006/relationships" id="259" r:id="Rd6ae33cee6dc442d"/>
    <p:sldId xmlns:r="http://schemas.openxmlformats.org/officeDocument/2006/relationships" id="260" r:id="R2f592679ffba443f"/>
    <p:sldId xmlns:r="http://schemas.openxmlformats.org/officeDocument/2006/relationships" id="261" r:id="R8614a3ab715344ff"/>
    <p:sldId xmlns:r="http://schemas.openxmlformats.org/officeDocument/2006/relationships" id="262" r:id="R5f6a78235b3e41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ceca71e7164eab" /><Relationship Type="http://schemas.openxmlformats.org/officeDocument/2006/relationships/slide" Target="/ppt/slides/slide1.xml" Id="R75a2d52ad2cc4722" /><Relationship Type="http://schemas.openxmlformats.org/officeDocument/2006/relationships/slide" Target="/ppt/slides/slide2.xml" Id="Raf4ec186d5c34187" /><Relationship Type="http://schemas.openxmlformats.org/officeDocument/2006/relationships/slide" Target="/ppt/slides/slide3.xml" Id="R4d5b2c06ab71416b" /><Relationship Type="http://schemas.openxmlformats.org/officeDocument/2006/relationships/slide" Target="/ppt/slides/slide4.xml" Id="Rd6ae33cee6dc442d" /><Relationship Type="http://schemas.openxmlformats.org/officeDocument/2006/relationships/slide" Target="/ppt/slides/slide5.xml" Id="R2f592679ffba443f" /><Relationship Type="http://schemas.openxmlformats.org/officeDocument/2006/relationships/slide" Target="/ppt/slides/slide6.xml" Id="R8614a3ab715344ff" /><Relationship Type="http://schemas.openxmlformats.org/officeDocument/2006/relationships/slide" Target="/ppt/slides/slide7.xml" Id="R5f6a78235b3e41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dfb8152b047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cfd5767f045dc" /><Relationship Type="http://schemas.openxmlformats.org/officeDocument/2006/relationships/theme" Target="/ppt/slideMasters/theme/theme1.xml" Id="R47dcc88a46534d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ecfd5767f045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9032d4d414c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b2dd1ab8b48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aec2992fa4c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5d326404248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f7af87a8948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be415da234e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3008576934d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VECTORY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VECTORY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−63 892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VESTERSJØ HILDE KOLSRUD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991 662 871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VECTORY AS</a:t>
            </a:r>
          </a:p>
        </p:txBody>
      </p:sp>
    </p:spTree>
  </p:cSld>
  <p:clrMapOvr>
    <a:masterClrMapping xmlns:a="http://schemas.openxmlformats.org/drawingml/2006/main"/>
  </p:clrMapOvr>
</p:sld>
</file>