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e69fb8f34d4ae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7ec5649d8da4586"/>
  </p:sldMasterIdLst>
  <p:sldIdLst>
    <p:sldId xmlns:r="http://schemas.openxmlformats.org/officeDocument/2006/relationships" id="256" r:id="R4ce49d5e9fe4475c"/>
    <p:sldId xmlns:r="http://schemas.openxmlformats.org/officeDocument/2006/relationships" id="257" r:id="Ra3f732e5703a44c8"/>
    <p:sldId xmlns:r="http://schemas.openxmlformats.org/officeDocument/2006/relationships" id="258" r:id="R77b71579d7884b52"/>
    <p:sldId xmlns:r="http://schemas.openxmlformats.org/officeDocument/2006/relationships" id="259" r:id="R5b1430c9b47748dc"/>
    <p:sldId xmlns:r="http://schemas.openxmlformats.org/officeDocument/2006/relationships" id="260" r:id="R3a7d7fd84b6f402e"/>
    <p:sldId xmlns:r="http://schemas.openxmlformats.org/officeDocument/2006/relationships" id="261" r:id="R3687061e4e484ca3"/>
    <p:sldId xmlns:r="http://schemas.openxmlformats.org/officeDocument/2006/relationships" id="262" r:id="R68f57fc7ecb7489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ec5649d8da4586" /><Relationship Type="http://schemas.openxmlformats.org/officeDocument/2006/relationships/slide" Target="/ppt/slides/slide1.xml" Id="R4ce49d5e9fe4475c" /><Relationship Type="http://schemas.openxmlformats.org/officeDocument/2006/relationships/slide" Target="/ppt/slides/slide2.xml" Id="Ra3f732e5703a44c8" /><Relationship Type="http://schemas.openxmlformats.org/officeDocument/2006/relationships/slide" Target="/ppt/slides/slide3.xml" Id="R77b71579d7884b52" /><Relationship Type="http://schemas.openxmlformats.org/officeDocument/2006/relationships/slide" Target="/ppt/slides/slide4.xml" Id="R5b1430c9b47748dc" /><Relationship Type="http://schemas.openxmlformats.org/officeDocument/2006/relationships/slide" Target="/ppt/slides/slide5.xml" Id="R3a7d7fd84b6f402e" /><Relationship Type="http://schemas.openxmlformats.org/officeDocument/2006/relationships/slide" Target="/ppt/slides/slide6.xml" Id="R3687061e4e484ca3" /><Relationship Type="http://schemas.openxmlformats.org/officeDocument/2006/relationships/slide" Target="/ppt/slides/slide7.xml" Id="R68f57fc7ecb7489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6fbf0e0b004c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54bac21d1e467f" /><Relationship Type="http://schemas.openxmlformats.org/officeDocument/2006/relationships/theme" Target="/ppt/slideMasters/theme/theme1.xml" Id="R6132e1c6fbed4e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154bac21d1e46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026654331a42c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227f3543ef40d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5d3f440fe74c8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1fd1079bce4ec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db4f7b53f0464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63bd84f46a459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a9550c9b83447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POM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POM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−224 383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19 190 754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95 913 171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113 288 547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OLAV MONSETH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Per Olav Monseth, Thorvald Erichsens vei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7020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pm@eecapital.no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991 655 174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POM INVEST AS</a:t>
            </a:r>
          </a:p>
        </p:txBody>
      </p:sp>
    </p:spTree>
  </p:cSld>
  <p:clrMapOvr>
    <a:masterClrMapping xmlns:a="http://schemas.openxmlformats.org/drawingml/2006/main"/>
  </p:clrMapOvr>
</p:sld>
</file>