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138a958cf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44aeb8a5e4805"/>
  </p:sldMasterIdLst>
  <p:sldIdLst>
    <p:sldId xmlns:r="http://schemas.openxmlformats.org/officeDocument/2006/relationships" id="256" r:id="R5ca455a2c7074565"/>
    <p:sldId xmlns:r="http://schemas.openxmlformats.org/officeDocument/2006/relationships" id="257" r:id="Rd1ee476588624e5c"/>
    <p:sldId xmlns:r="http://schemas.openxmlformats.org/officeDocument/2006/relationships" id="258" r:id="Rd93a4a276a3346af"/>
    <p:sldId xmlns:r="http://schemas.openxmlformats.org/officeDocument/2006/relationships" id="259" r:id="Rcf601b41d93941cf"/>
    <p:sldId xmlns:r="http://schemas.openxmlformats.org/officeDocument/2006/relationships" id="260" r:id="R60e1701222934a91"/>
    <p:sldId xmlns:r="http://schemas.openxmlformats.org/officeDocument/2006/relationships" id="261" r:id="Rc2e4eefe80194edb"/>
    <p:sldId xmlns:r="http://schemas.openxmlformats.org/officeDocument/2006/relationships" id="262" r:id="Rb5d41bd3f073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44aeb8a5e4805" /><Relationship Type="http://schemas.openxmlformats.org/officeDocument/2006/relationships/slide" Target="/ppt/slides/slide1.xml" Id="R5ca455a2c7074565" /><Relationship Type="http://schemas.openxmlformats.org/officeDocument/2006/relationships/slide" Target="/ppt/slides/slide2.xml" Id="Rd1ee476588624e5c" /><Relationship Type="http://schemas.openxmlformats.org/officeDocument/2006/relationships/slide" Target="/ppt/slides/slide3.xml" Id="Rd93a4a276a3346af" /><Relationship Type="http://schemas.openxmlformats.org/officeDocument/2006/relationships/slide" Target="/ppt/slides/slide4.xml" Id="Rcf601b41d93941cf" /><Relationship Type="http://schemas.openxmlformats.org/officeDocument/2006/relationships/slide" Target="/ppt/slides/slide5.xml" Id="R60e1701222934a91" /><Relationship Type="http://schemas.openxmlformats.org/officeDocument/2006/relationships/slide" Target="/ppt/slides/slide6.xml" Id="Rc2e4eefe80194edb" /><Relationship Type="http://schemas.openxmlformats.org/officeDocument/2006/relationships/slide" Target="/ppt/slides/slide7.xml" Id="Rb5d41bd3f073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6e7851752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11bdf0404379" /><Relationship Type="http://schemas.openxmlformats.org/officeDocument/2006/relationships/theme" Target="/ppt/slideMasters/theme/theme1.xml" Id="Rd089e04a0291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b11bdf040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a050a801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9aaa9b2d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43585a2e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5db175e9e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8fc7581a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cc4936b0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bd94c4ec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