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c2f2c8c99344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5e5fb24080449a"/>
  </p:sldMasterIdLst>
  <p:sldIdLst>
    <p:sldId xmlns:r="http://schemas.openxmlformats.org/officeDocument/2006/relationships" id="256" r:id="Rb186811314994a4e"/>
    <p:sldId xmlns:r="http://schemas.openxmlformats.org/officeDocument/2006/relationships" id="257" r:id="R60e8d0c2e1d34a1b"/>
    <p:sldId xmlns:r="http://schemas.openxmlformats.org/officeDocument/2006/relationships" id="258" r:id="R8c8e295b25834141"/>
    <p:sldId xmlns:r="http://schemas.openxmlformats.org/officeDocument/2006/relationships" id="259" r:id="R1c2a0b671b924183"/>
    <p:sldId xmlns:r="http://schemas.openxmlformats.org/officeDocument/2006/relationships" id="260" r:id="R2526820711964f36"/>
    <p:sldId xmlns:r="http://schemas.openxmlformats.org/officeDocument/2006/relationships" id="261" r:id="R069dff807dc6496d"/>
    <p:sldId xmlns:r="http://schemas.openxmlformats.org/officeDocument/2006/relationships" id="262" r:id="R200532ea39cc4e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5e5fb24080449a" /><Relationship Type="http://schemas.openxmlformats.org/officeDocument/2006/relationships/slide" Target="/ppt/slides/slide1.xml" Id="Rb186811314994a4e" /><Relationship Type="http://schemas.openxmlformats.org/officeDocument/2006/relationships/slide" Target="/ppt/slides/slide2.xml" Id="R60e8d0c2e1d34a1b" /><Relationship Type="http://schemas.openxmlformats.org/officeDocument/2006/relationships/slide" Target="/ppt/slides/slide3.xml" Id="R8c8e295b25834141" /><Relationship Type="http://schemas.openxmlformats.org/officeDocument/2006/relationships/slide" Target="/ppt/slides/slide4.xml" Id="R1c2a0b671b924183" /><Relationship Type="http://schemas.openxmlformats.org/officeDocument/2006/relationships/slide" Target="/ppt/slides/slide5.xml" Id="R2526820711964f36" /><Relationship Type="http://schemas.openxmlformats.org/officeDocument/2006/relationships/slide" Target="/ppt/slides/slide6.xml" Id="R069dff807dc6496d" /><Relationship Type="http://schemas.openxmlformats.org/officeDocument/2006/relationships/slide" Target="/ppt/slides/slide7.xml" Id="R200532ea39cc4e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e910fd3b8842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db57fb5104b9c" /><Relationship Type="http://schemas.openxmlformats.org/officeDocument/2006/relationships/theme" Target="/ppt/slideMasters/theme/theme1.xml" Id="Re224b7c219154c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ddb57fb5104b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043d2a35143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2a30631d14b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a3038287643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070a706c047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44fd75da541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88d106c7249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1a8c7385e4a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FRISIKT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VEST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102 461 620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−2 276 362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−1 345 690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6 188 283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51 416 357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14 13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post@frisikt.no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www.frisikt.no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991 606 823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