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925a5e32d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9ec29b6be4c9a"/>
  </p:sldMasterIdLst>
  <p:sldIdLst>
    <p:sldId xmlns:r="http://schemas.openxmlformats.org/officeDocument/2006/relationships" id="256" r:id="Rd6ccdfe1429b4041"/>
    <p:sldId xmlns:r="http://schemas.openxmlformats.org/officeDocument/2006/relationships" id="257" r:id="R524b3d008a3849d4"/>
    <p:sldId xmlns:r="http://schemas.openxmlformats.org/officeDocument/2006/relationships" id="258" r:id="R380193ef7a684626"/>
    <p:sldId xmlns:r="http://schemas.openxmlformats.org/officeDocument/2006/relationships" id="259" r:id="R10daef1612db4862"/>
    <p:sldId xmlns:r="http://schemas.openxmlformats.org/officeDocument/2006/relationships" id="260" r:id="R5734047a87cf45a6"/>
    <p:sldId xmlns:r="http://schemas.openxmlformats.org/officeDocument/2006/relationships" id="261" r:id="R873d0835dd944b3e"/>
    <p:sldId xmlns:r="http://schemas.openxmlformats.org/officeDocument/2006/relationships" id="262" r:id="Rdc0d284c0201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9ec29b6be4c9a" /><Relationship Type="http://schemas.openxmlformats.org/officeDocument/2006/relationships/slide" Target="/ppt/slides/slide1.xml" Id="Rd6ccdfe1429b4041" /><Relationship Type="http://schemas.openxmlformats.org/officeDocument/2006/relationships/slide" Target="/ppt/slides/slide2.xml" Id="R524b3d008a3849d4" /><Relationship Type="http://schemas.openxmlformats.org/officeDocument/2006/relationships/slide" Target="/ppt/slides/slide3.xml" Id="R380193ef7a684626" /><Relationship Type="http://schemas.openxmlformats.org/officeDocument/2006/relationships/slide" Target="/ppt/slides/slide4.xml" Id="R10daef1612db4862" /><Relationship Type="http://schemas.openxmlformats.org/officeDocument/2006/relationships/slide" Target="/ppt/slides/slide5.xml" Id="R5734047a87cf45a6" /><Relationship Type="http://schemas.openxmlformats.org/officeDocument/2006/relationships/slide" Target="/ppt/slides/slide6.xml" Id="R873d0835dd944b3e" /><Relationship Type="http://schemas.openxmlformats.org/officeDocument/2006/relationships/slide" Target="/ppt/slides/slide7.xml" Id="Rdc0d284c0201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a54fdc5f2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bbe8e6014738" /><Relationship Type="http://schemas.openxmlformats.org/officeDocument/2006/relationships/theme" Target="/ppt/slideMasters/theme/theme1.xml" Id="R88a972472bfc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3bbe8e601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0ef51d53d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f7e3486b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f78e4c16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ebaf96cb7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694b1588f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71e2e044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2ef8609a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89 126 168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CAMILLA GLUD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PETER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MARIA GLUD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