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432737c67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26d61701e4b0d"/>
  </p:sldMasterIdLst>
  <p:sldIdLst>
    <p:sldId xmlns:r="http://schemas.openxmlformats.org/officeDocument/2006/relationships" id="256" r:id="R526b3e261b944bab"/>
    <p:sldId xmlns:r="http://schemas.openxmlformats.org/officeDocument/2006/relationships" id="257" r:id="R8e1cd9e93a514ff3"/>
    <p:sldId xmlns:r="http://schemas.openxmlformats.org/officeDocument/2006/relationships" id="258" r:id="Rb8e96144a0244445"/>
    <p:sldId xmlns:r="http://schemas.openxmlformats.org/officeDocument/2006/relationships" id="259" r:id="R53378fc56dd945d0"/>
    <p:sldId xmlns:r="http://schemas.openxmlformats.org/officeDocument/2006/relationships" id="260" r:id="R7956aeef3d2a4826"/>
    <p:sldId xmlns:r="http://schemas.openxmlformats.org/officeDocument/2006/relationships" id="261" r:id="R75db69e7e40d4f34"/>
    <p:sldId xmlns:r="http://schemas.openxmlformats.org/officeDocument/2006/relationships" id="262" r:id="Refca7848c4c1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26d61701e4b0d" /><Relationship Type="http://schemas.openxmlformats.org/officeDocument/2006/relationships/slide" Target="/ppt/slides/slide1.xml" Id="R526b3e261b944bab" /><Relationship Type="http://schemas.openxmlformats.org/officeDocument/2006/relationships/slide" Target="/ppt/slides/slide2.xml" Id="R8e1cd9e93a514ff3" /><Relationship Type="http://schemas.openxmlformats.org/officeDocument/2006/relationships/slide" Target="/ppt/slides/slide3.xml" Id="Rb8e96144a0244445" /><Relationship Type="http://schemas.openxmlformats.org/officeDocument/2006/relationships/slide" Target="/ppt/slides/slide4.xml" Id="R53378fc56dd945d0" /><Relationship Type="http://schemas.openxmlformats.org/officeDocument/2006/relationships/slide" Target="/ppt/slides/slide5.xml" Id="R7956aeef3d2a4826" /><Relationship Type="http://schemas.openxmlformats.org/officeDocument/2006/relationships/slide" Target="/ppt/slides/slide6.xml" Id="R75db69e7e40d4f34" /><Relationship Type="http://schemas.openxmlformats.org/officeDocument/2006/relationships/slide" Target="/ppt/slides/slide7.xml" Id="Refca7848c4c1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12468546b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645817d1456c" /><Relationship Type="http://schemas.openxmlformats.org/officeDocument/2006/relationships/theme" Target="/ppt/slideMasters/theme/theme1.xml" Id="R2fa9a65021e8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b645817d1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1b60a2f3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82e1d21d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8643e0f5f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15ffcc96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98f4ef99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6b05a0aa6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24395cda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