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dd925a6a1b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40eba5a7e4040"/>
  </p:sldMasterIdLst>
  <p:sldIdLst>
    <p:sldId xmlns:r="http://schemas.openxmlformats.org/officeDocument/2006/relationships" id="256" r:id="Rf6714d1f59e24801"/>
    <p:sldId xmlns:r="http://schemas.openxmlformats.org/officeDocument/2006/relationships" id="257" r:id="Re9089d8fcdbd4958"/>
    <p:sldId xmlns:r="http://schemas.openxmlformats.org/officeDocument/2006/relationships" id="258" r:id="R4fcf57a3671641bf"/>
    <p:sldId xmlns:r="http://schemas.openxmlformats.org/officeDocument/2006/relationships" id="259" r:id="R5a4cdc8d98044563"/>
    <p:sldId xmlns:r="http://schemas.openxmlformats.org/officeDocument/2006/relationships" id="260" r:id="R81dc30c7afa14d0e"/>
    <p:sldId xmlns:r="http://schemas.openxmlformats.org/officeDocument/2006/relationships" id="261" r:id="R13cf645a9f87451a"/>
    <p:sldId xmlns:r="http://schemas.openxmlformats.org/officeDocument/2006/relationships" id="262" r:id="R8e1eebb4386e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40eba5a7e4040" /><Relationship Type="http://schemas.openxmlformats.org/officeDocument/2006/relationships/slide" Target="/ppt/slides/slide1.xml" Id="Rf6714d1f59e24801" /><Relationship Type="http://schemas.openxmlformats.org/officeDocument/2006/relationships/slide" Target="/ppt/slides/slide2.xml" Id="Re9089d8fcdbd4958" /><Relationship Type="http://schemas.openxmlformats.org/officeDocument/2006/relationships/slide" Target="/ppt/slides/slide3.xml" Id="R4fcf57a3671641bf" /><Relationship Type="http://schemas.openxmlformats.org/officeDocument/2006/relationships/slide" Target="/ppt/slides/slide4.xml" Id="R5a4cdc8d98044563" /><Relationship Type="http://schemas.openxmlformats.org/officeDocument/2006/relationships/slide" Target="/ppt/slides/slide5.xml" Id="R81dc30c7afa14d0e" /><Relationship Type="http://schemas.openxmlformats.org/officeDocument/2006/relationships/slide" Target="/ppt/slides/slide6.xml" Id="R13cf645a9f87451a" /><Relationship Type="http://schemas.openxmlformats.org/officeDocument/2006/relationships/slide" Target="/ppt/slides/slide7.xml" Id="R8e1eebb4386e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87ef235d5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12960e3a546ce" /><Relationship Type="http://schemas.openxmlformats.org/officeDocument/2006/relationships/theme" Target="/ppt/slideMasters/theme/theme1.xml" Id="R0fc8b7fc0f1b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12960e3a5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bc61074d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2923d506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9f6b6b576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c3c1f882f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5eef75aa9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3d15765de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f690f76df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