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093ba9af0b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ab6fb3a0644649"/>
  </p:sldMasterIdLst>
  <p:sldIdLst>
    <p:sldId xmlns:r="http://schemas.openxmlformats.org/officeDocument/2006/relationships" id="256" r:id="R85268ed7227b4faa"/>
    <p:sldId xmlns:r="http://schemas.openxmlformats.org/officeDocument/2006/relationships" id="257" r:id="Rf9298006549d4452"/>
    <p:sldId xmlns:r="http://schemas.openxmlformats.org/officeDocument/2006/relationships" id="258" r:id="R1b45802f1cb84318"/>
    <p:sldId xmlns:r="http://schemas.openxmlformats.org/officeDocument/2006/relationships" id="259" r:id="Red75f6707dd54fec"/>
    <p:sldId xmlns:r="http://schemas.openxmlformats.org/officeDocument/2006/relationships" id="260" r:id="Rc29ff2fe8830445c"/>
    <p:sldId xmlns:r="http://schemas.openxmlformats.org/officeDocument/2006/relationships" id="261" r:id="Ra9b59e041ce24e64"/>
    <p:sldId xmlns:r="http://schemas.openxmlformats.org/officeDocument/2006/relationships" id="262" r:id="R430c9fed99d449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b6fb3a0644649" /><Relationship Type="http://schemas.openxmlformats.org/officeDocument/2006/relationships/slide" Target="/ppt/slides/slide1.xml" Id="R85268ed7227b4faa" /><Relationship Type="http://schemas.openxmlformats.org/officeDocument/2006/relationships/slide" Target="/ppt/slides/slide2.xml" Id="Rf9298006549d4452" /><Relationship Type="http://schemas.openxmlformats.org/officeDocument/2006/relationships/slide" Target="/ppt/slides/slide3.xml" Id="R1b45802f1cb84318" /><Relationship Type="http://schemas.openxmlformats.org/officeDocument/2006/relationships/slide" Target="/ppt/slides/slide4.xml" Id="Red75f6707dd54fec" /><Relationship Type="http://schemas.openxmlformats.org/officeDocument/2006/relationships/slide" Target="/ppt/slides/slide5.xml" Id="Rc29ff2fe8830445c" /><Relationship Type="http://schemas.openxmlformats.org/officeDocument/2006/relationships/slide" Target="/ppt/slides/slide6.xml" Id="Ra9b59e041ce24e64" /><Relationship Type="http://schemas.openxmlformats.org/officeDocument/2006/relationships/slide" Target="/ppt/slides/slide7.xml" Id="R430c9fed99d449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9eba191d141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60f9708fd4ef7" /><Relationship Type="http://schemas.openxmlformats.org/officeDocument/2006/relationships/theme" Target="/ppt/slideMasters/theme/theme1.xml" Id="Ra808b7a85ff7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360f9708fd4e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af7023f814c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944dcc0d94b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43788056e49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0bd947a3e49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207ea50404f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ebded796b45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86c71d0ea41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PARATA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1 660 469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2 663 214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AGNITIO AS  –  78,5 %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REKNESKAP AS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MYRLAND REIDUN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Jotunvegen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991 405 518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