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22a4fc42584c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c4a832314a4f13"/>
  </p:sldMasterIdLst>
  <p:sldIdLst>
    <p:sldId xmlns:r="http://schemas.openxmlformats.org/officeDocument/2006/relationships" id="256" r:id="R16c72efcdea043c3"/>
    <p:sldId xmlns:r="http://schemas.openxmlformats.org/officeDocument/2006/relationships" id="257" r:id="R57201eba45724598"/>
    <p:sldId xmlns:r="http://schemas.openxmlformats.org/officeDocument/2006/relationships" id="258" r:id="R1ab2d87ead7b4fb4"/>
    <p:sldId xmlns:r="http://schemas.openxmlformats.org/officeDocument/2006/relationships" id="259" r:id="Ra4d6dc43b8544872"/>
    <p:sldId xmlns:r="http://schemas.openxmlformats.org/officeDocument/2006/relationships" id="260" r:id="R43c5c758bef8426d"/>
    <p:sldId xmlns:r="http://schemas.openxmlformats.org/officeDocument/2006/relationships" id="261" r:id="Rcaac70ea4a484d1e"/>
    <p:sldId xmlns:r="http://schemas.openxmlformats.org/officeDocument/2006/relationships" id="262" r:id="R0f41bc135f4c44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c4a832314a4f13" /><Relationship Type="http://schemas.openxmlformats.org/officeDocument/2006/relationships/slide" Target="/ppt/slides/slide1.xml" Id="R16c72efcdea043c3" /><Relationship Type="http://schemas.openxmlformats.org/officeDocument/2006/relationships/slide" Target="/ppt/slides/slide2.xml" Id="R57201eba45724598" /><Relationship Type="http://schemas.openxmlformats.org/officeDocument/2006/relationships/slide" Target="/ppt/slides/slide3.xml" Id="R1ab2d87ead7b4fb4" /><Relationship Type="http://schemas.openxmlformats.org/officeDocument/2006/relationships/slide" Target="/ppt/slides/slide4.xml" Id="Ra4d6dc43b8544872" /><Relationship Type="http://schemas.openxmlformats.org/officeDocument/2006/relationships/slide" Target="/ppt/slides/slide5.xml" Id="R43c5c758bef8426d" /><Relationship Type="http://schemas.openxmlformats.org/officeDocument/2006/relationships/slide" Target="/ppt/slides/slide6.xml" Id="Rcaac70ea4a484d1e" /><Relationship Type="http://schemas.openxmlformats.org/officeDocument/2006/relationships/slide" Target="/ppt/slides/slide7.xml" Id="R0f41bc135f4c44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8e1ea291fb48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1247515194942" /><Relationship Type="http://schemas.openxmlformats.org/officeDocument/2006/relationships/theme" Target="/ppt/slideMasters/theme/theme1.xml" Id="Rc26d129b985046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a12475151949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cd3849a6648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e779217b54e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c6d036dcf4d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cf9ce994746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66f08b6534f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118e092b545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167dcd3364a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LILY HOSPITALITY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LILY HOSPITALITY GROUP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231 853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−216 742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−1 482 866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1 046 019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1 080 076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PROPERTY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991 304 673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