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c31185fedb4e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ca768f07434fb2"/>
  </p:sldMasterIdLst>
  <p:sldIdLst>
    <p:sldId xmlns:r="http://schemas.openxmlformats.org/officeDocument/2006/relationships" id="256" r:id="Redf45c70e51f4c31"/>
    <p:sldId xmlns:r="http://schemas.openxmlformats.org/officeDocument/2006/relationships" id="257" r:id="Rfc8eac1dcbb94d9d"/>
    <p:sldId xmlns:r="http://schemas.openxmlformats.org/officeDocument/2006/relationships" id="258" r:id="Rcd4fc0920cd54789"/>
    <p:sldId xmlns:r="http://schemas.openxmlformats.org/officeDocument/2006/relationships" id="259" r:id="R097a3adde8484178"/>
    <p:sldId xmlns:r="http://schemas.openxmlformats.org/officeDocument/2006/relationships" id="260" r:id="Re0a8c246a2c34e58"/>
    <p:sldId xmlns:r="http://schemas.openxmlformats.org/officeDocument/2006/relationships" id="261" r:id="R582ab65c966f4d58"/>
    <p:sldId xmlns:r="http://schemas.openxmlformats.org/officeDocument/2006/relationships" id="262" r:id="R9729c554043c43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ca768f07434fb2" /><Relationship Type="http://schemas.openxmlformats.org/officeDocument/2006/relationships/slide" Target="/ppt/slides/slide1.xml" Id="Redf45c70e51f4c31" /><Relationship Type="http://schemas.openxmlformats.org/officeDocument/2006/relationships/slide" Target="/ppt/slides/slide2.xml" Id="Rfc8eac1dcbb94d9d" /><Relationship Type="http://schemas.openxmlformats.org/officeDocument/2006/relationships/slide" Target="/ppt/slides/slide3.xml" Id="Rcd4fc0920cd54789" /><Relationship Type="http://schemas.openxmlformats.org/officeDocument/2006/relationships/slide" Target="/ppt/slides/slide4.xml" Id="R097a3adde8484178" /><Relationship Type="http://schemas.openxmlformats.org/officeDocument/2006/relationships/slide" Target="/ppt/slides/slide5.xml" Id="Re0a8c246a2c34e58" /><Relationship Type="http://schemas.openxmlformats.org/officeDocument/2006/relationships/slide" Target="/ppt/slides/slide6.xml" Id="R582ab65c966f4d58" /><Relationship Type="http://schemas.openxmlformats.org/officeDocument/2006/relationships/slide" Target="/ppt/slides/slide7.xml" Id="R9729c554043c43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aa6147c334c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646bdaae34583" /><Relationship Type="http://schemas.openxmlformats.org/officeDocument/2006/relationships/theme" Target="/ppt/slideMasters/theme/theme1.xml" Id="R8720dcb8d41844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d646bdaae345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d30710c7747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72b2daad748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afec4c17346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2e1a2cbac44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b0f260d2248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5f808da564e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52c96546945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KAPITAL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−9 954 275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−12 325 872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−157 515 655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1 609 094 762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1 633 330 665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 –  92,7 %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TERE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KAPITAL AS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66773100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991 248 668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