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de52e55d904e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03763294254291"/>
  </p:sldMasterIdLst>
  <p:sldIdLst>
    <p:sldId xmlns:r="http://schemas.openxmlformats.org/officeDocument/2006/relationships" id="256" r:id="Rde0404b4f7fd42a5"/>
    <p:sldId xmlns:r="http://schemas.openxmlformats.org/officeDocument/2006/relationships" id="257" r:id="R85144e621a8f4e84"/>
    <p:sldId xmlns:r="http://schemas.openxmlformats.org/officeDocument/2006/relationships" id="258" r:id="Rc756260b7a2e4162"/>
    <p:sldId xmlns:r="http://schemas.openxmlformats.org/officeDocument/2006/relationships" id="259" r:id="Rbe876d961abe4902"/>
    <p:sldId xmlns:r="http://schemas.openxmlformats.org/officeDocument/2006/relationships" id="260" r:id="Rda905841515c42a7"/>
    <p:sldId xmlns:r="http://schemas.openxmlformats.org/officeDocument/2006/relationships" id="261" r:id="Rd34e7c4543484723"/>
    <p:sldId xmlns:r="http://schemas.openxmlformats.org/officeDocument/2006/relationships" id="262" r:id="Rb085a2d95a1248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03763294254291" /><Relationship Type="http://schemas.openxmlformats.org/officeDocument/2006/relationships/slide" Target="/ppt/slides/slide1.xml" Id="Rde0404b4f7fd42a5" /><Relationship Type="http://schemas.openxmlformats.org/officeDocument/2006/relationships/slide" Target="/ppt/slides/slide2.xml" Id="R85144e621a8f4e84" /><Relationship Type="http://schemas.openxmlformats.org/officeDocument/2006/relationships/slide" Target="/ppt/slides/slide3.xml" Id="Rc756260b7a2e4162" /><Relationship Type="http://schemas.openxmlformats.org/officeDocument/2006/relationships/slide" Target="/ppt/slides/slide4.xml" Id="Rbe876d961abe4902" /><Relationship Type="http://schemas.openxmlformats.org/officeDocument/2006/relationships/slide" Target="/ppt/slides/slide5.xml" Id="Rda905841515c42a7" /><Relationship Type="http://schemas.openxmlformats.org/officeDocument/2006/relationships/slide" Target="/ppt/slides/slide6.xml" Id="Rd34e7c4543484723" /><Relationship Type="http://schemas.openxmlformats.org/officeDocument/2006/relationships/slide" Target="/ppt/slides/slide7.xml" Id="Rb085a2d95a1248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6cf4100c034f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11b4f18cf462b" /><Relationship Type="http://schemas.openxmlformats.org/officeDocument/2006/relationships/theme" Target="/ppt/slideMasters/theme/theme1.xml" Id="Re105c075a5c546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811b4f18cf46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69dc4899043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62995816145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b705c817946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d0399974248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6f2fed42840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d321908d843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74e4998744c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JØRN JULIUSSEN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JULIUSSEN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JULIUSSEN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JULIUSSEN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JULIUSSEN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JULIUSSEN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−118 081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2 790 317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28 955 007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35 039 319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JULIUSSEN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JULIUSSEN JØRN ESKIL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JULIUSSEN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Granveien 9C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26 00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991 185 542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JULIUSSEN AS</a:t>
            </a:r>
          </a:p>
        </p:txBody>
      </p:sp>
    </p:spTree>
  </p:cSld>
  <p:clrMapOvr>
    <a:masterClrMapping xmlns:a="http://schemas.openxmlformats.org/drawingml/2006/main"/>
  </p:clrMapOvr>
</p:sld>
</file>