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c9caab348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98b2191244af2"/>
  </p:sldMasterIdLst>
  <p:sldIdLst>
    <p:sldId xmlns:r="http://schemas.openxmlformats.org/officeDocument/2006/relationships" id="256" r:id="R0d5bcffe95584ae0"/>
    <p:sldId xmlns:r="http://schemas.openxmlformats.org/officeDocument/2006/relationships" id="257" r:id="Rc93925a678c24257"/>
    <p:sldId xmlns:r="http://schemas.openxmlformats.org/officeDocument/2006/relationships" id="258" r:id="Rdd66cd41f2dc44b8"/>
    <p:sldId xmlns:r="http://schemas.openxmlformats.org/officeDocument/2006/relationships" id="259" r:id="R798bf649bdf24c1c"/>
    <p:sldId xmlns:r="http://schemas.openxmlformats.org/officeDocument/2006/relationships" id="260" r:id="R182d39a809104903"/>
    <p:sldId xmlns:r="http://schemas.openxmlformats.org/officeDocument/2006/relationships" id="261" r:id="Rd39b36433eb94e16"/>
    <p:sldId xmlns:r="http://schemas.openxmlformats.org/officeDocument/2006/relationships" id="262" r:id="R84be10f544b4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98b2191244af2" /><Relationship Type="http://schemas.openxmlformats.org/officeDocument/2006/relationships/slide" Target="/ppt/slides/slide1.xml" Id="R0d5bcffe95584ae0" /><Relationship Type="http://schemas.openxmlformats.org/officeDocument/2006/relationships/slide" Target="/ppt/slides/slide2.xml" Id="Rc93925a678c24257" /><Relationship Type="http://schemas.openxmlformats.org/officeDocument/2006/relationships/slide" Target="/ppt/slides/slide3.xml" Id="Rdd66cd41f2dc44b8" /><Relationship Type="http://schemas.openxmlformats.org/officeDocument/2006/relationships/slide" Target="/ppt/slides/slide4.xml" Id="R798bf649bdf24c1c" /><Relationship Type="http://schemas.openxmlformats.org/officeDocument/2006/relationships/slide" Target="/ppt/slides/slide5.xml" Id="R182d39a809104903" /><Relationship Type="http://schemas.openxmlformats.org/officeDocument/2006/relationships/slide" Target="/ppt/slides/slide6.xml" Id="Rd39b36433eb94e16" /><Relationship Type="http://schemas.openxmlformats.org/officeDocument/2006/relationships/slide" Target="/ppt/slides/slide7.xml" Id="R84be10f544b4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1837f1567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096623904baa" /><Relationship Type="http://schemas.openxmlformats.org/officeDocument/2006/relationships/theme" Target="/ppt/slideMasters/theme/theme1.xml" Id="Ra012beb2362b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f09662390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cf4170a7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a4331a49e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d29f72232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3ea7e15a0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c0ffd5f7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28860211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2d21cc8b9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