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be8b741d9248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234b5197794630"/>
  </p:sldMasterIdLst>
  <p:sldIdLst>
    <p:sldId xmlns:r="http://schemas.openxmlformats.org/officeDocument/2006/relationships" id="256" r:id="Rfcc3eb29277c419b"/>
    <p:sldId xmlns:r="http://schemas.openxmlformats.org/officeDocument/2006/relationships" id="257" r:id="R99daf8063db94e26"/>
    <p:sldId xmlns:r="http://schemas.openxmlformats.org/officeDocument/2006/relationships" id="258" r:id="Ra9d53bc0a9e7416a"/>
    <p:sldId xmlns:r="http://schemas.openxmlformats.org/officeDocument/2006/relationships" id="259" r:id="R014931ea113e4436"/>
    <p:sldId xmlns:r="http://schemas.openxmlformats.org/officeDocument/2006/relationships" id="260" r:id="R39911351dec54007"/>
    <p:sldId xmlns:r="http://schemas.openxmlformats.org/officeDocument/2006/relationships" id="261" r:id="R7c9970e768c54c7a"/>
    <p:sldId xmlns:r="http://schemas.openxmlformats.org/officeDocument/2006/relationships" id="262" r:id="R238c22ed1e0d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34b5197794630" /><Relationship Type="http://schemas.openxmlformats.org/officeDocument/2006/relationships/slide" Target="/ppt/slides/slide1.xml" Id="Rfcc3eb29277c419b" /><Relationship Type="http://schemas.openxmlformats.org/officeDocument/2006/relationships/slide" Target="/ppt/slides/slide2.xml" Id="R99daf8063db94e26" /><Relationship Type="http://schemas.openxmlformats.org/officeDocument/2006/relationships/slide" Target="/ppt/slides/slide3.xml" Id="Ra9d53bc0a9e7416a" /><Relationship Type="http://schemas.openxmlformats.org/officeDocument/2006/relationships/slide" Target="/ppt/slides/slide4.xml" Id="R014931ea113e4436" /><Relationship Type="http://schemas.openxmlformats.org/officeDocument/2006/relationships/slide" Target="/ppt/slides/slide5.xml" Id="R39911351dec54007" /><Relationship Type="http://schemas.openxmlformats.org/officeDocument/2006/relationships/slide" Target="/ppt/slides/slide6.xml" Id="R7c9970e768c54c7a" /><Relationship Type="http://schemas.openxmlformats.org/officeDocument/2006/relationships/slide" Target="/ppt/slides/slide7.xml" Id="R238c22ed1e0d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2864736174b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5119771b249f1" /><Relationship Type="http://schemas.openxmlformats.org/officeDocument/2006/relationships/theme" Target="/ppt/slideMasters/theme/theme1.xml" Id="R682cb75e165243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85119771b2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affc5e5c140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c80d6cb2942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cca04692047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2e3f177ed4d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177f6309d48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3064531f445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dbcc5608c43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ZITAS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9 658 887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9 356 061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14 993 840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 MONA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991 166 653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