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3e1671618141c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20e53a84c24227"/>
  </p:sldMasterIdLst>
  <p:sldIdLst>
    <p:sldId xmlns:r="http://schemas.openxmlformats.org/officeDocument/2006/relationships" id="256" r:id="Ree24cebd0f4e4a67"/>
    <p:sldId xmlns:r="http://schemas.openxmlformats.org/officeDocument/2006/relationships" id="257" r:id="R33caba6ffa8f4d3f"/>
    <p:sldId xmlns:r="http://schemas.openxmlformats.org/officeDocument/2006/relationships" id="258" r:id="Rd67246b53d3742d0"/>
    <p:sldId xmlns:r="http://schemas.openxmlformats.org/officeDocument/2006/relationships" id="259" r:id="R57fc38b84f0e4bdd"/>
    <p:sldId xmlns:r="http://schemas.openxmlformats.org/officeDocument/2006/relationships" id="260" r:id="Rf6d688a0fa984e1d"/>
    <p:sldId xmlns:r="http://schemas.openxmlformats.org/officeDocument/2006/relationships" id="261" r:id="Rf47d4a75dc29496e"/>
    <p:sldId xmlns:r="http://schemas.openxmlformats.org/officeDocument/2006/relationships" id="262" r:id="R9be66bd3f2e646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20e53a84c24227" /><Relationship Type="http://schemas.openxmlformats.org/officeDocument/2006/relationships/slide" Target="/ppt/slides/slide1.xml" Id="Ree24cebd0f4e4a67" /><Relationship Type="http://schemas.openxmlformats.org/officeDocument/2006/relationships/slide" Target="/ppt/slides/slide2.xml" Id="R33caba6ffa8f4d3f" /><Relationship Type="http://schemas.openxmlformats.org/officeDocument/2006/relationships/slide" Target="/ppt/slides/slide3.xml" Id="Rd67246b53d3742d0" /><Relationship Type="http://schemas.openxmlformats.org/officeDocument/2006/relationships/slide" Target="/ppt/slides/slide4.xml" Id="R57fc38b84f0e4bdd" /><Relationship Type="http://schemas.openxmlformats.org/officeDocument/2006/relationships/slide" Target="/ppt/slides/slide5.xml" Id="Rf6d688a0fa984e1d" /><Relationship Type="http://schemas.openxmlformats.org/officeDocument/2006/relationships/slide" Target="/ppt/slides/slide6.xml" Id="Rf47d4a75dc29496e" /><Relationship Type="http://schemas.openxmlformats.org/officeDocument/2006/relationships/slide" Target="/ppt/slides/slide7.xml" Id="R9be66bd3f2e646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928d31ec1b42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ccbe30e859464b" /><Relationship Type="http://schemas.openxmlformats.org/officeDocument/2006/relationships/theme" Target="/ppt/slideMasters/theme/theme1.xml" Id="Ra85d13f9c6c945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ccbe30e859464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8857ad2cfa43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5fe043b7d041e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41183e8f3248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8f04d0f25e44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bb0b3410c54f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2cf5cfc74547e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7edc08898e42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AGDER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AGDER REVISJON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3 022 601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1 216 416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944 854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100 040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1 757 836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SKAAR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ROLV JOHAN FURULUND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Banehaven 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4612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95 98 57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post@agderrevisjon.no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991 163 905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REVISJON AS</a:t>
            </a:r>
          </a:p>
        </p:txBody>
      </p:sp>
    </p:spTree>
  </p:cSld>
  <p:clrMapOvr>
    <a:masterClrMapping xmlns:a="http://schemas.openxmlformats.org/drawingml/2006/main"/>
  </p:clrMapOvr>
</p:sld>
</file>