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26c8b6ddfe40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6e0f471488473c"/>
  </p:sldMasterIdLst>
  <p:sldIdLst>
    <p:sldId xmlns:r="http://schemas.openxmlformats.org/officeDocument/2006/relationships" id="256" r:id="R4139e16ca38949f8"/>
    <p:sldId xmlns:r="http://schemas.openxmlformats.org/officeDocument/2006/relationships" id="257" r:id="Ra6fc1189cf0d49ad"/>
    <p:sldId xmlns:r="http://schemas.openxmlformats.org/officeDocument/2006/relationships" id="258" r:id="Raf701c11045e43a4"/>
    <p:sldId xmlns:r="http://schemas.openxmlformats.org/officeDocument/2006/relationships" id="259" r:id="R699f69539fd847f8"/>
    <p:sldId xmlns:r="http://schemas.openxmlformats.org/officeDocument/2006/relationships" id="260" r:id="R80c5666262f3491d"/>
    <p:sldId xmlns:r="http://schemas.openxmlformats.org/officeDocument/2006/relationships" id="261" r:id="Rb6a89164e15f403f"/>
    <p:sldId xmlns:r="http://schemas.openxmlformats.org/officeDocument/2006/relationships" id="262" r:id="Rb7b4433c47694f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6e0f471488473c" /><Relationship Type="http://schemas.openxmlformats.org/officeDocument/2006/relationships/slide" Target="/ppt/slides/slide1.xml" Id="R4139e16ca38949f8" /><Relationship Type="http://schemas.openxmlformats.org/officeDocument/2006/relationships/slide" Target="/ppt/slides/slide2.xml" Id="Ra6fc1189cf0d49ad" /><Relationship Type="http://schemas.openxmlformats.org/officeDocument/2006/relationships/slide" Target="/ppt/slides/slide3.xml" Id="Raf701c11045e43a4" /><Relationship Type="http://schemas.openxmlformats.org/officeDocument/2006/relationships/slide" Target="/ppt/slides/slide4.xml" Id="R699f69539fd847f8" /><Relationship Type="http://schemas.openxmlformats.org/officeDocument/2006/relationships/slide" Target="/ppt/slides/slide5.xml" Id="R80c5666262f3491d" /><Relationship Type="http://schemas.openxmlformats.org/officeDocument/2006/relationships/slide" Target="/ppt/slides/slide6.xml" Id="Rb6a89164e15f403f" /><Relationship Type="http://schemas.openxmlformats.org/officeDocument/2006/relationships/slide" Target="/ppt/slides/slide7.xml" Id="Rb7b4433c47694f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8f2573740049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a673a24eb4d02" /><Relationship Type="http://schemas.openxmlformats.org/officeDocument/2006/relationships/theme" Target="/ppt/slideMasters/theme/theme1.xml" Id="Rdfabff2cbb0644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fa673a24eb4d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34ef88cd74e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6563a92664b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a843ebea640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afe230b8c4d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b6e9accb949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3e8277f7c43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42069a38942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MASSTUA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MASSTUA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MASSTUA INVEST AS ble etablert [år] og holder til i Hell.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MASSTUA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MASSTUA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MASSTUA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728 971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MASSTUA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 DAMÅS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MASSTUA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Sortasvegen 381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7517 Hell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991 116 869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MASSTUA INVEST AS</a:t>
            </a:r>
          </a:p>
        </p:txBody>
      </p:sp>
    </p:spTree>
  </p:cSld>
  <p:clrMapOvr>
    <a:masterClrMapping xmlns:a="http://schemas.openxmlformats.org/drawingml/2006/main"/>
  </p:clrMapOvr>
</p:sld>
</file>