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2b2163d82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b69e2e4824f4e"/>
  </p:sldMasterIdLst>
  <p:sldIdLst>
    <p:sldId xmlns:r="http://schemas.openxmlformats.org/officeDocument/2006/relationships" id="256" r:id="R34221551e04c4f33"/>
    <p:sldId xmlns:r="http://schemas.openxmlformats.org/officeDocument/2006/relationships" id="257" r:id="R5ab32d7146d94463"/>
    <p:sldId xmlns:r="http://schemas.openxmlformats.org/officeDocument/2006/relationships" id="258" r:id="Rc48048d1659c4837"/>
    <p:sldId xmlns:r="http://schemas.openxmlformats.org/officeDocument/2006/relationships" id="259" r:id="Rd296f91626d34f79"/>
    <p:sldId xmlns:r="http://schemas.openxmlformats.org/officeDocument/2006/relationships" id="260" r:id="R3a00155da1324b00"/>
    <p:sldId xmlns:r="http://schemas.openxmlformats.org/officeDocument/2006/relationships" id="261" r:id="R0a9165ba9d5c4d15"/>
    <p:sldId xmlns:r="http://schemas.openxmlformats.org/officeDocument/2006/relationships" id="262" r:id="R7b616cd9ef35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b69e2e4824f4e" /><Relationship Type="http://schemas.openxmlformats.org/officeDocument/2006/relationships/slide" Target="/ppt/slides/slide1.xml" Id="R34221551e04c4f33" /><Relationship Type="http://schemas.openxmlformats.org/officeDocument/2006/relationships/slide" Target="/ppt/slides/slide2.xml" Id="R5ab32d7146d94463" /><Relationship Type="http://schemas.openxmlformats.org/officeDocument/2006/relationships/slide" Target="/ppt/slides/slide3.xml" Id="Rc48048d1659c4837" /><Relationship Type="http://schemas.openxmlformats.org/officeDocument/2006/relationships/slide" Target="/ppt/slides/slide4.xml" Id="Rd296f91626d34f79" /><Relationship Type="http://schemas.openxmlformats.org/officeDocument/2006/relationships/slide" Target="/ppt/slides/slide5.xml" Id="R3a00155da1324b00" /><Relationship Type="http://schemas.openxmlformats.org/officeDocument/2006/relationships/slide" Target="/ppt/slides/slide6.xml" Id="R0a9165ba9d5c4d15" /><Relationship Type="http://schemas.openxmlformats.org/officeDocument/2006/relationships/slide" Target="/ppt/slides/slide7.xml" Id="R7b616cd9ef35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f3062d64a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11ee78674948" /><Relationship Type="http://schemas.openxmlformats.org/officeDocument/2006/relationships/theme" Target="/ppt/slideMasters/theme/theme1.xml" Id="R4838efe41b07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011ee7867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af9abe51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8356f26b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962d6558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e1f8feb7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159c4cd7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d3b06722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2fd38475b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