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fbf804489f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55290623d4ed5"/>
  </p:sldMasterIdLst>
  <p:sldIdLst>
    <p:sldId xmlns:r="http://schemas.openxmlformats.org/officeDocument/2006/relationships" id="256" r:id="R9f5f69c7d30b41a7"/>
    <p:sldId xmlns:r="http://schemas.openxmlformats.org/officeDocument/2006/relationships" id="257" r:id="R62c42030514f4681"/>
    <p:sldId xmlns:r="http://schemas.openxmlformats.org/officeDocument/2006/relationships" id="258" r:id="Re9252772aa134fd7"/>
    <p:sldId xmlns:r="http://schemas.openxmlformats.org/officeDocument/2006/relationships" id="259" r:id="Rf0d764b97966485d"/>
    <p:sldId xmlns:r="http://schemas.openxmlformats.org/officeDocument/2006/relationships" id="260" r:id="Rd8aaefdd928c4acd"/>
    <p:sldId xmlns:r="http://schemas.openxmlformats.org/officeDocument/2006/relationships" id="261" r:id="R7104d2f79eee49ab"/>
    <p:sldId xmlns:r="http://schemas.openxmlformats.org/officeDocument/2006/relationships" id="262" r:id="R43762bde429b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55290623d4ed5" /><Relationship Type="http://schemas.openxmlformats.org/officeDocument/2006/relationships/slide" Target="/ppt/slides/slide1.xml" Id="R9f5f69c7d30b41a7" /><Relationship Type="http://schemas.openxmlformats.org/officeDocument/2006/relationships/slide" Target="/ppt/slides/slide2.xml" Id="R62c42030514f4681" /><Relationship Type="http://schemas.openxmlformats.org/officeDocument/2006/relationships/slide" Target="/ppt/slides/slide3.xml" Id="Re9252772aa134fd7" /><Relationship Type="http://schemas.openxmlformats.org/officeDocument/2006/relationships/slide" Target="/ppt/slides/slide4.xml" Id="Rf0d764b97966485d" /><Relationship Type="http://schemas.openxmlformats.org/officeDocument/2006/relationships/slide" Target="/ppt/slides/slide5.xml" Id="Rd8aaefdd928c4acd" /><Relationship Type="http://schemas.openxmlformats.org/officeDocument/2006/relationships/slide" Target="/ppt/slides/slide6.xml" Id="R7104d2f79eee49ab" /><Relationship Type="http://schemas.openxmlformats.org/officeDocument/2006/relationships/slide" Target="/ppt/slides/slide7.xml" Id="R43762bde429b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8b9663bca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978b33b424ef6" /><Relationship Type="http://schemas.openxmlformats.org/officeDocument/2006/relationships/theme" Target="/ppt/slideMasters/theme/theme1.xml" Id="R8af122e2d4bd4f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978b33b42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d5322f9914b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c323bb09740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9efb51359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2e145ad6f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449ff728548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bed4f85af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a8b9b0bc4f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8 742 142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5 442 935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LIV KARI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RANDI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HEGGEN GUNN MARGRETE 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RUTH-MARIE HØILUND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