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f18b4f7fa248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573e9d73de46b8"/>
  </p:sldMasterIdLst>
  <p:sldIdLst>
    <p:sldId xmlns:r="http://schemas.openxmlformats.org/officeDocument/2006/relationships" id="256" r:id="R0b6f5e610d0443a1"/>
    <p:sldId xmlns:r="http://schemas.openxmlformats.org/officeDocument/2006/relationships" id="257" r:id="R350c05d194654597"/>
    <p:sldId xmlns:r="http://schemas.openxmlformats.org/officeDocument/2006/relationships" id="258" r:id="Rbd8e61cbb8ab4276"/>
    <p:sldId xmlns:r="http://schemas.openxmlformats.org/officeDocument/2006/relationships" id="259" r:id="Rd10e8489ce9a4f48"/>
    <p:sldId xmlns:r="http://schemas.openxmlformats.org/officeDocument/2006/relationships" id="260" r:id="R5e877446020b463d"/>
    <p:sldId xmlns:r="http://schemas.openxmlformats.org/officeDocument/2006/relationships" id="261" r:id="Re19c99cf53ba434c"/>
    <p:sldId xmlns:r="http://schemas.openxmlformats.org/officeDocument/2006/relationships" id="262" r:id="Rb4c8e432674a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73e9d73de46b8" /><Relationship Type="http://schemas.openxmlformats.org/officeDocument/2006/relationships/slide" Target="/ppt/slides/slide1.xml" Id="R0b6f5e610d0443a1" /><Relationship Type="http://schemas.openxmlformats.org/officeDocument/2006/relationships/slide" Target="/ppt/slides/slide2.xml" Id="R350c05d194654597" /><Relationship Type="http://schemas.openxmlformats.org/officeDocument/2006/relationships/slide" Target="/ppt/slides/slide3.xml" Id="Rbd8e61cbb8ab4276" /><Relationship Type="http://schemas.openxmlformats.org/officeDocument/2006/relationships/slide" Target="/ppt/slides/slide4.xml" Id="Rd10e8489ce9a4f48" /><Relationship Type="http://schemas.openxmlformats.org/officeDocument/2006/relationships/slide" Target="/ppt/slides/slide5.xml" Id="R5e877446020b463d" /><Relationship Type="http://schemas.openxmlformats.org/officeDocument/2006/relationships/slide" Target="/ppt/slides/slide6.xml" Id="Re19c99cf53ba434c" /><Relationship Type="http://schemas.openxmlformats.org/officeDocument/2006/relationships/slide" Target="/ppt/slides/slide7.xml" Id="Rb4c8e432674a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0f1a31d8b346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acf0a355d4ba1" /><Relationship Type="http://schemas.openxmlformats.org/officeDocument/2006/relationships/theme" Target="/ppt/slideMasters/theme/theme1.xml" Id="Ra4403654be2b4c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acf0a355d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ce016135a49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917d64ae7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333e9a0fb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2599931e5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72f7bdf9a44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0656a7b6a40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f8c3f951748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SMN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6 356 479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15 356 528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788 349 550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798 055 097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SMN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990 961 867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SMN INVEST AS</a:t>
            </a:r>
          </a:p>
        </p:txBody>
      </p:sp>
    </p:spTree>
  </p:cSld>
  <p:clrMapOvr>
    <a:masterClrMapping xmlns:a="http://schemas.openxmlformats.org/drawingml/2006/main"/>
  </p:clrMapOvr>
</p:sld>
</file>