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8d56702bb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7df8d05784864"/>
  </p:sldMasterIdLst>
  <p:sldIdLst>
    <p:sldId xmlns:r="http://schemas.openxmlformats.org/officeDocument/2006/relationships" id="256" r:id="Rdda2299b0ccb4b79"/>
    <p:sldId xmlns:r="http://schemas.openxmlformats.org/officeDocument/2006/relationships" id="257" r:id="R14b519d2433f48df"/>
    <p:sldId xmlns:r="http://schemas.openxmlformats.org/officeDocument/2006/relationships" id="258" r:id="R73c8ba6c02e74e00"/>
    <p:sldId xmlns:r="http://schemas.openxmlformats.org/officeDocument/2006/relationships" id="259" r:id="R70ca1460c7a443ac"/>
    <p:sldId xmlns:r="http://schemas.openxmlformats.org/officeDocument/2006/relationships" id="260" r:id="Rfb6caa9f24fa4a32"/>
    <p:sldId xmlns:r="http://schemas.openxmlformats.org/officeDocument/2006/relationships" id="261" r:id="Raa511b5a1ba54ae7"/>
    <p:sldId xmlns:r="http://schemas.openxmlformats.org/officeDocument/2006/relationships" id="262" r:id="R671c810f49f6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7df8d05784864" /><Relationship Type="http://schemas.openxmlformats.org/officeDocument/2006/relationships/slide" Target="/ppt/slides/slide1.xml" Id="Rdda2299b0ccb4b79" /><Relationship Type="http://schemas.openxmlformats.org/officeDocument/2006/relationships/slide" Target="/ppt/slides/slide2.xml" Id="R14b519d2433f48df" /><Relationship Type="http://schemas.openxmlformats.org/officeDocument/2006/relationships/slide" Target="/ppt/slides/slide3.xml" Id="R73c8ba6c02e74e00" /><Relationship Type="http://schemas.openxmlformats.org/officeDocument/2006/relationships/slide" Target="/ppt/slides/slide4.xml" Id="R70ca1460c7a443ac" /><Relationship Type="http://schemas.openxmlformats.org/officeDocument/2006/relationships/slide" Target="/ppt/slides/slide5.xml" Id="Rfb6caa9f24fa4a32" /><Relationship Type="http://schemas.openxmlformats.org/officeDocument/2006/relationships/slide" Target="/ppt/slides/slide6.xml" Id="Raa511b5a1ba54ae7" /><Relationship Type="http://schemas.openxmlformats.org/officeDocument/2006/relationships/slide" Target="/ppt/slides/slide7.xml" Id="R671c810f49f6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cabea807a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3eb65c97b4394" /><Relationship Type="http://schemas.openxmlformats.org/officeDocument/2006/relationships/theme" Target="/ppt/slideMasters/theme/theme1.xml" Id="Ra478a421f1e6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3eb65c97b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786fe9b1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2d68b053f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d9936a293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810b1dc73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28367ab6549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6a2d0d3774d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099d987be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549 388 862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34 703 704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321 799 698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