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2a7a1b4bea47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f98f7175304b65"/>
  </p:sldMasterIdLst>
  <p:sldIdLst>
    <p:sldId xmlns:r="http://schemas.openxmlformats.org/officeDocument/2006/relationships" id="256" r:id="R0bcb4f751d0e4e1e"/>
    <p:sldId xmlns:r="http://schemas.openxmlformats.org/officeDocument/2006/relationships" id="257" r:id="R81ea48e58d5e4a32"/>
    <p:sldId xmlns:r="http://schemas.openxmlformats.org/officeDocument/2006/relationships" id="258" r:id="Ra663c5f82d6a4527"/>
    <p:sldId xmlns:r="http://schemas.openxmlformats.org/officeDocument/2006/relationships" id="259" r:id="R7fc9e801b1e44baf"/>
    <p:sldId xmlns:r="http://schemas.openxmlformats.org/officeDocument/2006/relationships" id="260" r:id="R79484389108f4196"/>
    <p:sldId xmlns:r="http://schemas.openxmlformats.org/officeDocument/2006/relationships" id="261" r:id="R56f193a92397474e"/>
    <p:sldId xmlns:r="http://schemas.openxmlformats.org/officeDocument/2006/relationships" id="262" r:id="R3857fc05517944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98f7175304b65" /><Relationship Type="http://schemas.openxmlformats.org/officeDocument/2006/relationships/slide" Target="/ppt/slides/slide1.xml" Id="R0bcb4f751d0e4e1e" /><Relationship Type="http://schemas.openxmlformats.org/officeDocument/2006/relationships/slide" Target="/ppt/slides/slide2.xml" Id="R81ea48e58d5e4a32" /><Relationship Type="http://schemas.openxmlformats.org/officeDocument/2006/relationships/slide" Target="/ppt/slides/slide3.xml" Id="Ra663c5f82d6a4527" /><Relationship Type="http://schemas.openxmlformats.org/officeDocument/2006/relationships/slide" Target="/ppt/slides/slide4.xml" Id="R7fc9e801b1e44baf" /><Relationship Type="http://schemas.openxmlformats.org/officeDocument/2006/relationships/slide" Target="/ppt/slides/slide5.xml" Id="R79484389108f4196" /><Relationship Type="http://schemas.openxmlformats.org/officeDocument/2006/relationships/slide" Target="/ppt/slides/slide6.xml" Id="R56f193a92397474e" /><Relationship Type="http://schemas.openxmlformats.org/officeDocument/2006/relationships/slide" Target="/ppt/slides/slide7.xml" Id="R3857fc05517944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ad204600d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1fc8c9e1e4744" /><Relationship Type="http://schemas.openxmlformats.org/officeDocument/2006/relationships/theme" Target="/ppt/slideMasters/theme/theme1.xml" Id="R865da11d475949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1fc8c9e1e47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4ec476e4241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318b0d1a4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4b0a89515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367fc509e4b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ee0747a064a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3884bdefc42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764b1295c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MONTEBELLO VINSELSKAP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MONTEBELLO VINSELSKAP OG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13 146 983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24 353 182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24 422 982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KARL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Adv.firmaet SGB Storløkken AS, Parkveien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seg@sitma.no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990 908 958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