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fc38205c8245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ddd0003b034eb1"/>
  </p:sldMasterIdLst>
  <p:sldIdLst>
    <p:sldId xmlns:r="http://schemas.openxmlformats.org/officeDocument/2006/relationships" id="256" r:id="Raa2e81e46d324728"/>
    <p:sldId xmlns:r="http://schemas.openxmlformats.org/officeDocument/2006/relationships" id="257" r:id="R59aa0db11343470d"/>
    <p:sldId xmlns:r="http://schemas.openxmlformats.org/officeDocument/2006/relationships" id="258" r:id="R8d9963627afb467a"/>
    <p:sldId xmlns:r="http://schemas.openxmlformats.org/officeDocument/2006/relationships" id="259" r:id="R6198ef76608544a1"/>
    <p:sldId xmlns:r="http://schemas.openxmlformats.org/officeDocument/2006/relationships" id="260" r:id="R04e429219b3a4db3"/>
    <p:sldId xmlns:r="http://schemas.openxmlformats.org/officeDocument/2006/relationships" id="261" r:id="R6ec04474db8f483d"/>
    <p:sldId xmlns:r="http://schemas.openxmlformats.org/officeDocument/2006/relationships" id="262" r:id="Rfa30f832996c45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ddd0003b034eb1" /><Relationship Type="http://schemas.openxmlformats.org/officeDocument/2006/relationships/slide" Target="/ppt/slides/slide1.xml" Id="Raa2e81e46d324728" /><Relationship Type="http://schemas.openxmlformats.org/officeDocument/2006/relationships/slide" Target="/ppt/slides/slide2.xml" Id="R59aa0db11343470d" /><Relationship Type="http://schemas.openxmlformats.org/officeDocument/2006/relationships/slide" Target="/ppt/slides/slide3.xml" Id="R8d9963627afb467a" /><Relationship Type="http://schemas.openxmlformats.org/officeDocument/2006/relationships/slide" Target="/ppt/slides/slide4.xml" Id="R6198ef76608544a1" /><Relationship Type="http://schemas.openxmlformats.org/officeDocument/2006/relationships/slide" Target="/ppt/slides/slide5.xml" Id="R04e429219b3a4db3" /><Relationship Type="http://schemas.openxmlformats.org/officeDocument/2006/relationships/slide" Target="/ppt/slides/slide6.xml" Id="R6ec04474db8f483d" /><Relationship Type="http://schemas.openxmlformats.org/officeDocument/2006/relationships/slide" Target="/ppt/slides/slide7.xml" Id="Rfa30f832996c45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fb096718f24f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ff231b75b4ad3" /><Relationship Type="http://schemas.openxmlformats.org/officeDocument/2006/relationships/theme" Target="/ppt/slideMasters/theme/theme1.xml" Id="R25b451093c394b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7ff231b75b4a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772c55b7048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d2b73b22a44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89394ffb144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e6c189eeb43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f57cf07d143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39295e04046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c6cbc54b04e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JAMECO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JAMECO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2 824 819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3 194 641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DYRDAHL METTE FINSRUD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Mette Dyrdahl, Sandebuktveien 406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3077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990 827 400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JAMECO AS</a:t>
            </a:r>
          </a:p>
        </p:txBody>
      </p:sp>
    </p:spTree>
  </p:cSld>
  <p:clrMapOvr>
    <a:masterClrMapping xmlns:a="http://schemas.openxmlformats.org/drawingml/2006/main"/>
  </p:clrMapOvr>
</p:sld>
</file>