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e3cdd6015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ed7ae34a44b79"/>
  </p:sldMasterIdLst>
  <p:sldIdLst>
    <p:sldId xmlns:r="http://schemas.openxmlformats.org/officeDocument/2006/relationships" id="256" r:id="R3d6a3bbadb534675"/>
    <p:sldId xmlns:r="http://schemas.openxmlformats.org/officeDocument/2006/relationships" id="257" r:id="R28114eb720254956"/>
    <p:sldId xmlns:r="http://schemas.openxmlformats.org/officeDocument/2006/relationships" id="258" r:id="Rc3a4ca375c644c25"/>
    <p:sldId xmlns:r="http://schemas.openxmlformats.org/officeDocument/2006/relationships" id="259" r:id="R3dd9e0d3191543e0"/>
    <p:sldId xmlns:r="http://schemas.openxmlformats.org/officeDocument/2006/relationships" id="260" r:id="R971afd7e2db74433"/>
    <p:sldId xmlns:r="http://schemas.openxmlformats.org/officeDocument/2006/relationships" id="261" r:id="R2ff4b9c9f5ee41fc"/>
    <p:sldId xmlns:r="http://schemas.openxmlformats.org/officeDocument/2006/relationships" id="262" r:id="R7546e2afa91e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ed7ae34a44b79" /><Relationship Type="http://schemas.openxmlformats.org/officeDocument/2006/relationships/slide" Target="/ppt/slides/slide1.xml" Id="R3d6a3bbadb534675" /><Relationship Type="http://schemas.openxmlformats.org/officeDocument/2006/relationships/slide" Target="/ppt/slides/slide2.xml" Id="R28114eb720254956" /><Relationship Type="http://schemas.openxmlformats.org/officeDocument/2006/relationships/slide" Target="/ppt/slides/slide3.xml" Id="Rc3a4ca375c644c25" /><Relationship Type="http://schemas.openxmlformats.org/officeDocument/2006/relationships/slide" Target="/ppt/slides/slide4.xml" Id="R3dd9e0d3191543e0" /><Relationship Type="http://schemas.openxmlformats.org/officeDocument/2006/relationships/slide" Target="/ppt/slides/slide5.xml" Id="R971afd7e2db74433" /><Relationship Type="http://schemas.openxmlformats.org/officeDocument/2006/relationships/slide" Target="/ppt/slides/slide6.xml" Id="R2ff4b9c9f5ee41fc" /><Relationship Type="http://schemas.openxmlformats.org/officeDocument/2006/relationships/slide" Target="/ppt/slides/slide7.xml" Id="R7546e2afa91e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41daef533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316661c8459b" /><Relationship Type="http://schemas.openxmlformats.org/officeDocument/2006/relationships/theme" Target="/ppt/slideMasters/theme/theme1.xml" Id="R9d0a9cb0db27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2316661c8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9d4e05a4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fba0e51b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b00b1a8f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50edbc66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1a80b0f4a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09bca32c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6085ad864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