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d088c022412437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b2a4959ca8b4d9a"/>
  </p:sldMasterIdLst>
  <p:sldIdLst>
    <p:sldId xmlns:r="http://schemas.openxmlformats.org/officeDocument/2006/relationships" id="256" r:id="R7067a52219ea4706"/>
    <p:sldId xmlns:r="http://schemas.openxmlformats.org/officeDocument/2006/relationships" id="257" r:id="R546878837118465e"/>
    <p:sldId xmlns:r="http://schemas.openxmlformats.org/officeDocument/2006/relationships" id="258" r:id="R9112dec058614698"/>
    <p:sldId xmlns:r="http://schemas.openxmlformats.org/officeDocument/2006/relationships" id="259" r:id="R4af48e8e5de649bc"/>
    <p:sldId xmlns:r="http://schemas.openxmlformats.org/officeDocument/2006/relationships" id="260" r:id="Rf5b5d8019b4d4d01"/>
    <p:sldId xmlns:r="http://schemas.openxmlformats.org/officeDocument/2006/relationships" id="261" r:id="R31b77a674c5b491b"/>
    <p:sldId xmlns:r="http://schemas.openxmlformats.org/officeDocument/2006/relationships" id="262" r:id="R038179cfdfd9425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b2a4959ca8b4d9a" /><Relationship Type="http://schemas.openxmlformats.org/officeDocument/2006/relationships/slide" Target="/ppt/slides/slide1.xml" Id="R7067a52219ea4706" /><Relationship Type="http://schemas.openxmlformats.org/officeDocument/2006/relationships/slide" Target="/ppt/slides/slide2.xml" Id="R546878837118465e" /><Relationship Type="http://schemas.openxmlformats.org/officeDocument/2006/relationships/slide" Target="/ppt/slides/slide3.xml" Id="R9112dec058614698" /><Relationship Type="http://schemas.openxmlformats.org/officeDocument/2006/relationships/slide" Target="/ppt/slides/slide4.xml" Id="R4af48e8e5de649bc" /><Relationship Type="http://schemas.openxmlformats.org/officeDocument/2006/relationships/slide" Target="/ppt/slides/slide5.xml" Id="Rf5b5d8019b4d4d01" /><Relationship Type="http://schemas.openxmlformats.org/officeDocument/2006/relationships/slide" Target="/ppt/slides/slide6.xml" Id="R31b77a674c5b491b" /><Relationship Type="http://schemas.openxmlformats.org/officeDocument/2006/relationships/slide" Target="/ppt/slides/slide7.xml" Id="R038179cfdfd9425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121ce27d84e420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018d86be1c4fa2" /><Relationship Type="http://schemas.openxmlformats.org/officeDocument/2006/relationships/theme" Target="/ppt/slideMasters/theme/theme1.xml" Id="Rf69e61601fb1499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2018d86be1c4fa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c8bcd999fd4c4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20f5484095454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ed1317ae8f486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9329aea2ab415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27ca18c4ef480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f5a7b9dae8405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b319560c6a4b8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SREDNA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SREDNA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SREDNA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SREDNA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SREDNA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SREDNA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−154 373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1 172 807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15 241 994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15 390 576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SREDNA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GØBEL ANDERS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SREDNA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Fjellklangveien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1166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990 808 619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SREDNA HOLDING AS</a:t>
            </a:r>
          </a:p>
        </p:txBody>
      </p:sp>
    </p:spTree>
  </p:cSld>
  <p:clrMapOvr>
    <a:masterClrMapping xmlns:a="http://schemas.openxmlformats.org/drawingml/2006/main"/>
  </p:clrMapOvr>
</p:sld>
</file>