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83c82c6acd49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12c6d6aa47402e"/>
  </p:sldMasterIdLst>
  <p:sldIdLst>
    <p:sldId xmlns:r="http://schemas.openxmlformats.org/officeDocument/2006/relationships" id="256" r:id="Rbf8fd1329acf4ec8"/>
    <p:sldId xmlns:r="http://schemas.openxmlformats.org/officeDocument/2006/relationships" id="257" r:id="R92de054602a94044"/>
    <p:sldId xmlns:r="http://schemas.openxmlformats.org/officeDocument/2006/relationships" id="258" r:id="R20f55feace444596"/>
    <p:sldId xmlns:r="http://schemas.openxmlformats.org/officeDocument/2006/relationships" id="259" r:id="Re1d94ad792d841b6"/>
    <p:sldId xmlns:r="http://schemas.openxmlformats.org/officeDocument/2006/relationships" id="260" r:id="R6448a0430f8f4e50"/>
    <p:sldId xmlns:r="http://schemas.openxmlformats.org/officeDocument/2006/relationships" id="261" r:id="Re3235496870844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2c6d6aa47402e" /><Relationship Type="http://schemas.openxmlformats.org/officeDocument/2006/relationships/slide" Target="/ppt/slides/slide1.xml" Id="Rbf8fd1329acf4ec8" /><Relationship Type="http://schemas.openxmlformats.org/officeDocument/2006/relationships/slide" Target="/ppt/slides/slide2.xml" Id="R92de054602a94044" /><Relationship Type="http://schemas.openxmlformats.org/officeDocument/2006/relationships/slide" Target="/ppt/slides/slide3.xml" Id="R20f55feace444596" /><Relationship Type="http://schemas.openxmlformats.org/officeDocument/2006/relationships/slide" Target="/ppt/slides/slide4.xml" Id="Re1d94ad792d841b6" /><Relationship Type="http://schemas.openxmlformats.org/officeDocument/2006/relationships/slide" Target="/ppt/slides/slide5.xml" Id="R6448a0430f8f4e50" /><Relationship Type="http://schemas.openxmlformats.org/officeDocument/2006/relationships/slide" Target="/ppt/slides/slide6.xml" Id="Re3235496870844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cb034edfb245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4c1975bab45ef" /><Relationship Type="http://schemas.openxmlformats.org/officeDocument/2006/relationships/theme" Target="/ppt/slideMasters/theme/theme1.xml" Id="R0eede7fda2fa4f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34c1975bab45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65079789b34f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ace3ed585447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0c9f30aa8f4b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914bded2945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96014648044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944ded8ce49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SREDNA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Fjellklangveien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SREDNA HOLDING AS</a:t>
            </a:r>
          </a:p>
        </p:txBody>
      </p:sp>
    </p:spTree>
  </p:cSld>
  <p:clrMapOvr>
    <a:masterClrMapping xmlns:a="http://schemas.openxmlformats.org/drawingml/2006/main"/>
  </p:clrMapOvr>
</p:sld>
</file>