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76f676f0d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ec52154ef44b5"/>
  </p:sldMasterIdLst>
  <p:sldIdLst>
    <p:sldId xmlns:r="http://schemas.openxmlformats.org/officeDocument/2006/relationships" id="256" r:id="Rc151eecc839c4f23"/>
    <p:sldId xmlns:r="http://schemas.openxmlformats.org/officeDocument/2006/relationships" id="257" r:id="Rc681e0c5edac4ce6"/>
    <p:sldId xmlns:r="http://schemas.openxmlformats.org/officeDocument/2006/relationships" id="258" r:id="R758156f0700d442f"/>
    <p:sldId xmlns:r="http://schemas.openxmlformats.org/officeDocument/2006/relationships" id="259" r:id="Ra9ea58223e634e78"/>
    <p:sldId xmlns:r="http://schemas.openxmlformats.org/officeDocument/2006/relationships" id="260" r:id="Rdc87292259e04298"/>
    <p:sldId xmlns:r="http://schemas.openxmlformats.org/officeDocument/2006/relationships" id="261" r:id="R479d8680ffe948e5"/>
    <p:sldId xmlns:r="http://schemas.openxmlformats.org/officeDocument/2006/relationships" id="262" r:id="Rebb7050091b943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ec52154ef44b5" /><Relationship Type="http://schemas.openxmlformats.org/officeDocument/2006/relationships/slide" Target="/ppt/slides/slide1.xml" Id="Rc151eecc839c4f23" /><Relationship Type="http://schemas.openxmlformats.org/officeDocument/2006/relationships/slide" Target="/ppt/slides/slide2.xml" Id="Rc681e0c5edac4ce6" /><Relationship Type="http://schemas.openxmlformats.org/officeDocument/2006/relationships/slide" Target="/ppt/slides/slide3.xml" Id="R758156f0700d442f" /><Relationship Type="http://schemas.openxmlformats.org/officeDocument/2006/relationships/slide" Target="/ppt/slides/slide4.xml" Id="Ra9ea58223e634e78" /><Relationship Type="http://schemas.openxmlformats.org/officeDocument/2006/relationships/slide" Target="/ppt/slides/slide5.xml" Id="Rdc87292259e04298" /><Relationship Type="http://schemas.openxmlformats.org/officeDocument/2006/relationships/slide" Target="/ppt/slides/slide6.xml" Id="R479d8680ffe948e5" /><Relationship Type="http://schemas.openxmlformats.org/officeDocument/2006/relationships/slide" Target="/ppt/slides/slide7.xml" Id="Rebb7050091b943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cf1b7c04a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3d14cdcb0428f" /><Relationship Type="http://schemas.openxmlformats.org/officeDocument/2006/relationships/theme" Target="/ppt/slideMasters/theme/theme1.xml" Id="Rc8b01bcb2ec0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3d14cdcb0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860e4fe0d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96562f4cf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01058cf42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d3ec08a9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c401afb41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06307e7e2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9ad7d60d8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RELYNWA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