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b86a60d8d4c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be5cde47b4593"/>
  </p:sldMasterIdLst>
  <p:sldIdLst>
    <p:sldId xmlns:r="http://schemas.openxmlformats.org/officeDocument/2006/relationships" id="256" r:id="R742cffb23ac840bd"/>
    <p:sldId xmlns:r="http://schemas.openxmlformats.org/officeDocument/2006/relationships" id="257" r:id="R31ab9c37c41c4c02"/>
    <p:sldId xmlns:r="http://schemas.openxmlformats.org/officeDocument/2006/relationships" id="258" r:id="R886d4101bccf4d5e"/>
    <p:sldId xmlns:r="http://schemas.openxmlformats.org/officeDocument/2006/relationships" id="259" r:id="R2a0845c10d454a75"/>
    <p:sldId xmlns:r="http://schemas.openxmlformats.org/officeDocument/2006/relationships" id="260" r:id="R85d7b80aea5240e0"/>
    <p:sldId xmlns:r="http://schemas.openxmlformats.org/officeDocument/2006/relationships" id="261" r:id="R96920c313d5343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be5cde47b4593" /><Relationship Type="http://schemas.openxmlformats.org/officeDocument/2006/relationships/slide" Target="/ppt/slides/slide1.xml" Id="R742cffb23ac840bd" /><Relationship Type="http://schemas.openxmlformats.org/officeDocument/2006/relationships/slide" Target="/ppt/slides/slide2.xml" Id="R31ab9c37c41c4c02" /><Relationship Type="http://schemas.openxmlformats.org/officeDocument/2006/relationships/slide" Target="/ppt/slides/slide3.xml" Id="R886d4101bccf4d5e" /><Relationship Type="http://schemas.openxmlformats.org/officeDocument/2006/relationships/slide" Target="/ppt/slides/slide4.xml" Id="R2a0845c10d454a75" /><Relationship Type="http://schemas.openxmlformats.org/officeDocument/2006/relationships/slide" Target="/ppt/slides/slide5.xml" Id="R85d7b80aea5240e0" /><Relationship Type="http://schemas.openxmlformats.org/officeDocument/2006/relationships/slide" Target="/ppt/slides/slide6.xml" Id="R96920c313d5343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d23a41729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6807852344b3d" /><Relationship Type="http://schemas.openxmlformats.org/officeDocument/2006/relationships/theme" Target="/ppt/slideMasters/theme/theme1.xml" Id="R36116fb9ba834e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680785234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596e4d69944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f7ba0a1f242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a1a373e544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ab2cb4fe8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f4a5bb9ea4d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7e38f1967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RELYNWA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Nordvestre Jar, Jarveien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03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